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5" r:id="rId4"/>
    <p:sldMasterId id="2147483686" r:id="rId5"/>
    <p:sldMasterId id="2147483687" r:id="rId6"/>
    <p:sldMasterId id="2147483688" r:id="rId7"/>
    <p:sldMasterId id="2147483689" r:id="rId8"/>
    <p:sldMasterId id="2147483690" r:id="rId9"/>
    <p:sldMasterId id="2147483691" r:id="rId10"/>
    <p:sldMasterId id="2147483692" r:id="rId11"/>
    <p:sldMasterId id="2147483693" r:id="rId12"/>
    <p:sldMasterId id="2147483694" r:id="rId13"/>
  </p:sldMasterIdLst>
  <p:notesMasterIdLst>
    <p:notesMasterId r:id="rId54"/>
  </p:notesMasterIdLst>
  <p:sldIdLst>
    <p:sldId id="256" r:id="rId14"/>
    <p:sldId id="257" r:id="rId15"/>
    <p:sldId id="258" r:id="rId16"/>
    <p:sldId id="299" r:id="rId17"/>
    <p:sldId id="300" r:id="rId18"/>
    <p:sldId id="301" r:id="rId19"/>
    <p:sldId id="263" r:id="rId20"/>
    <p:sldId id="304" r:id="rId21"/>
    <p:sldId id="331" r:id="rId22"/>
    <p:sldId id="305" r:id="rId23"/>
    <p:sldId id="332" r:id="rId24"/>
    <p:sldId id="307" r:id="rId25"/>
    <p:sldId id="309" r:id="rId26"/>
    <p:sldId id="308" r:id="rId27"/>
    <p:sldId id="310" r:id="rId28"/>
    <p:sldId id="311" r:id="rId29"/>
    <p:sldId id="312" r:id="rId30"/>
    <p:sldId id="314" r:id="rId31"/>
    <p:sldId id="315" r:id="rId32"/>
    <p:sldId id="326" r:id="rId33"/>
    <p:sldId id="327" r:id="rId34"/>
    <p:sldId id="313" r:id="rId35"/>
    <p:sldId id="316" r:id="rId36"/>
    <p:sldId id="317" r:id="rId37"/>
    <p:sldId id="318" r:id="rId38"/>
    <p:sldId id="319" r:id="rId39"/>
    <p:sldId id="320" r:id="rId40"/>
    <p:sldId id="321" r:id="rId41"/>
    <p:sldId id="334" r:id="rId42"/>
    <p:sldId id="322" r:id="rId43"/>
    <p:sldId id="324" r:id="rId44"/>
    <p:sldId id="335" r:id="rId45"/>
    <p:sldId id="325" r:id="rId46"/>
    <p:sldId id="336" r:id="rId47"/>
    <p:sldId id="337" r:id="rId48"/>
    <p:sldId id="328" r:id="rId49"/>
    <p:sldId id="329" r:id="rId50"/>
    <p:sldId id="340" r:id="rId51"/>
    <p:sldId id="338" r:id="rId52"/>
    <p:sldId id="342" r:id="rId53"/>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4477"/>
    <a:srgbClr val="513087"/>
    <a:srgbClr val="961A43"/>
    <a:srgbClr val="442872"/>
    <a:srgbClr val="140C22"/>
    <a:srgbClr val="2BA854"/>
    <a:srgbClr val="F4BB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autoAdjust="0"/>
  </p:normalViewPr>
  <p:slideViewPr>
    <p:cSldViewPr snapToGrid="0">
      <p:cViewPr varScale="1">
        <p:scale>
          <a:sx n="86" d="100"/>
          <a:sy n="86" d="100"/>
        </p:scale>
        <p:origin x="53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4338" name="页眉占位符 1">
            <a:extLst>
              <a:ext uri="{FF2B5EF4-FFF2-40B4-BE49-F238E27FC236}">
                <a16:creationId xmlns:a16="http://schemas.microsoft.com/office/drawing/2014/main" id="{88E4520F-B982-4B06-82B4-F48DA8A7C956}"/>
              </a:ext>
            </a:extLst>
          </p:cNvPr>
          <p:cNvSpPr>
            <a:spLocks noGrp="1" noChangeArrowheads="1"/>
          </p:cNvSpPr>
          <p:nvPr>
            <p:ph type="hdr" sz="quarter"/>
          </p:nvPr>
        </p:nvSpPr>
        <p:spPr bwMode="auto">
          <a:xfrm>
            <a:off x="0" y="0"/>
            <a:ext cx="2971800" cy="458788"/>
          </a:xfrm>
          <a:prstGeom prst="rect">
            <a:avLst/>
          </a:prstGeom>
          <a:noFill/>
          <a:ln>
            <a:noFill/>
          </a:ln>
        </p:spPr>
        <p:txBody>
          <a:bodyPr vert="horz" wrap="square" lIns="91440" tIns="45720" rIns="91440" bIns="45720" numCol="1" anchor="t" anchorCtr="0" compatLnSpc="1"/>
          <a:lstStyle>
            <a:lvl1pPr eaLnBrk="1" hangingPunct="1">
              <a:buFont typeface="Arial" panose="020B0604020202020204" pitchFamily="34" charset="0"/>
              <a:buNone/>
              <a:defRPr sz="1200"/>
            </a:lvl1pPr>
          </a:lstStyle>
          <a:p>
            <a:pPr>
              <a:defRPr/>
            </a:pPr>
            <a:endParaRPr lang="zh-CN" altLang="en-US"/>
          </a:p>
        </p:txBody>
      </p:sp>
      <p:sp>
        <p:nvSpPr>
          <p:cNvPr id="14339" name="日期占位符 2">
            <a:extLst>
              <a:ext uri="{FF2B5EF4-FFF2-40B4-BE49-F238E27FC236}">
                <a16:creationId xmlns:a16="http://schemas.microsoft.com/office/drawing/2014/main" id="{1B10D01C-C0CB-45F0-B845-ECE188D7F2C5}"/>
              </a:ext>
            </a:extLst>
          </p:cNvPr>
          <p:cNvSpPr>
            <a:spLocks noGrp="1" noChangeArrowheads="1"/>
          </p:cNvSpPr>
          <p:nvPr>
            <p:ph type="dt" idx="1"/>
          </p:nvPr>
        </p:nvSpPr>
        <p:spPr bwMode="auto">
          <a:xfrm>
            <a:off x="3884613" y="0"/>
            <a:ext cx="2971800" cy="458788"/>
          </a:xfrm>
          <a:prstGeom prst="rect">
            <a:avLst/>
          </a:prstGeom>
          <a:noFill/>
          <a:ln>
            <a:noFill/>
          </a:ln>
        </p:spPr>
        <p:txBody>
          <a:bodyPr vert="horz" wrap="square" lIns="91440" tIns="45720" rIns="91440" bIns="45720" numCol="1" anchor="t" anchorCtr="0" compatLnSpc="1"/>
          <a:lstStyle>
            <a:lvl1pPr algn="r" eaLnBrk="1" hangingPunct="1">
              <a:buFont typeface="Arial" panose="020B0604020202020204" pitchFamily="34" charset="0"/>
              <a:buNone/>
              <a:defRPr sz="1200"/>
            </a:lvl1pPr>
          </a:lstStyle>
          <a:p>
            <a:pPr>
              <a:defRPr/>
            </a:pPr>
            <a:fld id="{6F854416-CC37-4B87-8E93-53DC8D6D4030}" type="datetimeFigureOut">
              <a:rPr lang="zh-CN" altLang="en-US"/>
              <a:pPr>
                <a:defRPr/>
              </a:pPr>
              <a:t>2019/11/23</a:t>
            </a:fld>
            <a:endParaRPr lang="zh-CN" altLang="en-US"/>
          </a:p>
        </p:txBody>
      </p:sp>
      <p:sp>
        <p:nvSpPr>
          <p:cNvPr id="14340" name="幻灯片图像占位符 3">
            <a:extLst>
              <a:ext uri="{FF2B5EF4-FFF2-40B4-BE49-F238E27FC236}">
                <a16:creationId xmlns:a16="http://schemas.microsoft.com/office/drawing/2014/main" id="{923732E1-70BE-46A8-9E88-C8DE42F598EC}"/>
              </a:ext>
            </a:extLst>
          </p:cNvPr>
          <p:cNvSpPr>
            <a:spLocks noGrp="1" noRot="1" noChangeAspect="1" noChangeArrowheads="1"/>
          </p:cNvSpPr>
          <p:nvPr>
            <p:ph type="sldImg" idx="4294967295"/>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sp>
      <p:sp>
        <p:nvSpPr>
          <p:cNvPr id="14341" name="备注占位符 4">
            <a:extLst>
              <a:ext uri="{FF2B5EF4-FFF2-40B4-BE49-F238E27FC236}">
                <a16:creationId xmlns:a16="http://schemas.microsoft.com/office/drawing/2014/main" id="{8F82DDEC-0F3F-4BAA-8F61-8C11915ABCB3}"/>
              </a:ext>
            </a:extLst>
          </p:cNvPr>
          <p:cNvSpPr>
            <a:spLocks noGrp="1" noChangeArrowheads="1"/>
          </p:cNvSpPr>
          <p:nvPr>
            <p:ph type="body" sz="quarter" idx="3"/>
          </p:nvPr>
        </p:nvSpPr>
        <p:spPr bwMode="auto">
          <a:xfrm>
            <a:off x="685800" y="4400550"/>
            <a:ext cx="5486400" cy="3600450"/>
          </a:xfrm>
          <a:prstGeom prst="rect">
            <a:avLst/>
          </a:prstGeom>
          <a:noFill/>
          <a:ln>
            <a:noFill/>
          </a:ln>
        </p:spPr>
        <p:txBody>
          <a:bodyPr vert="horz" wrap="square" lIns="91440" tIns="45720" rIns="91440" bIns="45720"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342" name="页脚占位符 5">
            <a:extLst>
              <a:ext uri="{FF2B5EF4-FFF2-40B4-BE49-F238E27FC236}">
                <a16:creationId xmlns:a16="http://schemas.microsoft.com/office/drawing/2014/main" id="{C198A740-2B8F-4050-8B33-172C81D495D9}"/>
              </a:ext>
            </a:extLst>
          </p:cNvPr>
          <p:cNvSpPr>
            <a:spLocks noGrp="1" noChangeArrowheads="1"/>
          </p:cNvSpPr>
          <p:nvPr>
            <p:ph type="ftr" sz="quarter" idx="4"/>
          </p:nvPr>
        </p:nvSpPr>
        <p:spPr bwMode="auto">
          <a:xfrm>
            <a:off x="0" y="8685213"/>
            <a:ext cx="2971800" cy="458787"/>
          </a:xfrm>
          <a:prstGeom prst="rect">
            <a:avLst/>
          </a:prstGeom>
          <a:noFill/>
          <a:ln>
            <a:noFill/>
          </a:ln>
        </p:spPr>
        <p:txBody>
          <a:bodyPr vert="horz" wrap="square" lIns="91440" tIns="45720" rIns="91440" bIns="45720" numCol="1" anchor="b" anchorCtr="0" compatLnSpc="1"/>
          <a:lstStyle>
            <a:lvl1pPr eaLnBrk="1" hangingPunct="1">
              <a:buFont typeface="Arial" panose="020B0604020202020204" pitchFamily="34" charset="0"/>
              <a:buNone/>
              <a:defRPr sz="1200"/>
            </a:lvl1pPr>
          </a:lstStyle>
          <a:p>
            <a:pPr>
              <a:defRPr/>
            </a:pPr>
            <a:endParaRPr lang="zh-CN" altLang="en-US"/>
          </a:p>
        </p:txBody>
      </p:sp>
      <p:sp>
        <p:nvSpPr>
          <p:cNvPr id="14343" name="灯片编号占位符 6">
            <a:extLst>
              <a:ext uri="{FF2B5EF4-FFF2-40B4-BE49-F238E27FC236}">
                <a16:creationId xmlns:a16="http://schemas.microsoft.com/office/drawing/2014/main" id="{AFD217EF-8733-466C-A019-DF20BE4D07B3}"/>
              </a:ext>
            </a:extLst>
          </p:cNvPr>
          <p:cNvSpPr>
            <a:spLocks noGrp="1" noChangeArrowheads="1"/>
          </p:cNvSpPr>
          <p:nvPr>
            <p:ph type="sldNum" sz="quarter" idx="5"/>
          </p:nvPr>
        </p:nvSpPr>
        <p:spPr bwMode="auto">
          <a:xfrm>
            <a:off x="3884613" y="8685213"/>
            <a:ext cx="2971800" cy="458787"/>
          </a:xfrm>
          <a:prstGeom prst="rect">
            <a:avLst/>
          </a:prstGeom>
          <a:noFill/>
          <a:ln>
            <a:noFill/>
          </a:ln>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DC23CE44-946F-49A5-9000-FF08EE53521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a:extLst>
              <a:ext uri="{FF2B5EF4-FFF2-40B4-BE49-F238E27FC236}">
                <a16:creationId xmlns:a16="http://schemas.microsoft.com/office/drawing/2014/main" id="{52254F27-928B-46F5-B0DE-5D29E06E8FD9}"/>
              </a:ext>
            </a:extLst>
          </p:cNvPr>
          <p:cNvSpPr>
            <a:spLocks noGrp="1" noRot="1" noChangeAspect="1" noChangeArrowheads="1" noTextEdit="1"/>
          </p:cNvSpPr>
          <p:nvPr>
            <p:ph type="sldImg" idx="4294967295"/>
          </p:nvPr>
        </p:nvSpPr>
        <p:spPr/>
      </p:sp>
      <p:sp>
        <p:nvSpPr>
          <p:cNvPr id="16387" name="文本占位符 2">
            <a:extLst>
              <a:ext uri="{FF2B5EF4-FFF2-40B4-BE49-F238E27FC236}">
                <a16:creationId xmlns:a16="http://schemas.microsoft.com/office/drawing/2014/main" id="{FFA07642-D325-4613-8D00-E465283374E7}"/>
              </a:ext>
            </a:extLst>
          </p:cNvPr>
          <p:cNvSpPr>
            <a:spLocks noGrp="1" noChangeArrowheads="1"/>
          </p:cNvSpPr>
          <p:nvPr>
            <p:ph type="body" idx="4294967295"/>
          </p:nvPr>
        </p:nvSpPr>
        <p:spPr/>
        <p:txBody>
          <a:bodyPr>
            <a:prstTxWarp prst="textNoShape">
              <a:avLst/>
            </a:prstTxWarp>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0B8D3B61-151B-4D46-8EAB-A4C974493CFC}"/>
              </a:ext>
            </a:extLst>
          </p:cNvPr>
          <p:cNvSpPr>
            <a:spLocks noGrp="1" noChangeArrowheads="1"/>
          </p:cNvSpPr>
          <p:nvPr>
            <p:ph type="dt" sz="half" idx="10"/>
          </p:nvPr>
        </p:nvSpPr>
        <p:spPr>
          <a:ln/>
        </p:spPr>
        <p:txBody>
          <a:bodyPr/>
          <a:lstStyle>
            <a:lvl1pPr>
              <a:defRPr/>
            </a:lvl1pPr>
          </a:lstStyle>
          <a:p>
            <a:pPr>
              <a:defRPr/>
            </a:pPr>
            <a:fld id="{06B22F31-7169-4591-8172-B1E5E182F01C}"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7D0EBFC6-5273-4001-935B-B50E01D7C53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F4D7493-50A2-4038-96C6-6E4EB76086EF}"/>
              </a:ext>
            </a:extLst>
          </p:cNvPr>
          <p:cNvSpPr>
            <a:spLocks noGrp="1" noChangeArrowheads="1"/>
          </p:cNvSpPr>
          <p:nvPr>
            <p:ph type="sldNum" sz="quarter" idx="12"/>
          </p:nvPr>
        </p:nvSpPr>
        <p:spPr>
          <a:ln/>
        </p:spPr>
        <p:txBody>
          <a:bodyPr/>
          <a:lstStyle>
            <a:lvl1pPr>
              <a:defRPr/>
            </a:lvl1pPr>
          </a:lstStyle>
          <a:p>
            <a:pPr>
              <a:defRPr/>
            </a:pPr>
            <a:fld id="{D8AF4AD1-1740-4C1E-BDD4-1361B4A33498}" type="slidenum">
              <a:rPr lang="zh-CN" altLang="en-US"/>
              <a:pPr>
                <a:defRPr/>
              </a:pPr>
              <a:t>‹#›</a:t>
            </a:fld>
            <a:endParaRPr lang="zh-CN" altLang="en-US"/>
          </a:p>
        </p:txBody>
      </p:sp>
    </p:spTree>
    <p:extLst>
      <p:ext uri="{BB962C8B-B14F-4D97-AF65-F5344CB8AC3E}">
        <p14:creationId xmlns:p14="http://schemas.microsoft.com/office/powerpoint/2010/main" val="99901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41113346-D164-4FBF-B38B-D1E61B3B5D0D}"/>
              </a:ext>
            </a:extLst>
          </p:cNvPr>
          <p:cNvSpPr>
            <a:spLocks noGrp="1" noChangeArrowheads="1"/>
          </p:cNvSpPr>
          <p:nvPr>
            <p:ph type="dt" sz="half" idx="10"/>
          </p:nvPr>
        </p:nvSpPr>
        <p:spPr>
          <a:ln/>
        </p:spPr>
        <p:txBody>
          <a:bodyPr/>
          <a:lstStyle>
            <a:lvl1pPr>
              <a:defRPr/>
            </a:lvl1pPr>
          </a:lstStyle>
          <a:p>
            <a:pPr>
              <a:defRPr/>
            </a:pPr>
            <a:fld id="{F77B0AD9-6B90-4B3D-8DD1-AC1E5D376AE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ED29B451-7457-400E-9F99-2F3022A998E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7BDB92B-32E9-4C34-8E0D-C89B30C616E5}"/>
              </a:ext>
            </a:extLst>
          </p:cNvPr>
          <p:cNvSpPr>
            <a:spLocks noGrp="1" noChangeArrowheads="1"/>
          </p:cNvSpPr>
          <p:nvPr>
            <p:ph type="sldNum" sz="quarter" idx="12"/>
          </p:nvPr>
        </p:nvSpPr>
        <p:spPr>
          <a:ln/>
        </p:spPr>
        <p:txBody>
          <a:bodyPr/>
          <a:lstStyle>
            <a:lvl1pPr>
              <a:defRPr/>
            </a:lvl1pPr>
          </a:lstStyle>
          <a:p>
            <a:pPr>
              <a:defRPr/>
            </a:pPr>
            <a:fld id="{033C9917-87D5-4749-94BD-18C9A1DF4FC7}" type="slidenum">
              <a:rPr lang="zh-CN" altLang="en-US"/>
              <a:pPr>
                <a:defRPr/>
              </a:pPr>
              <a:t>‹#›</a:t>
            </a:fld>
            <a:endParaRPr lang="zh-CN" altLang="en-US"/>
          </a:p>
        </p:txBody>
      </p:sp>
    </p:spTree>
    <p:extLst>
      <p:ext uri="{BB962C8B-B14F-4D97-AF65-F5344CB8AC3E}">
        <p14:creationId xmlns:p14="http://schemas.microsoft.com/office/powerpoint/2010/main" val="300616173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1CC7616B-6828-4062-BCC3-CAB675A52DE3}"/>
              </a:ext>
            </a:extLst>
          </p:cNvPr>
          <p:cNvSpPr>
            <a:spLocks noGrp="1" noChangeArrowheads="1"/>
          </p:cNvSpPr>
          <p:nvPr>
            <p:ph type="dt" sz="half" idx="10"/>
          </p:nvPr>
        </p:nvSpPr>
        <p:spPr>
          <a:ln/>
        </p:spPr>
        <p:txBody>
          <a:bodyPr/>
          <a:lstStyle>
            <a:lvl1pPr>
              <a:defRPr/>
            </a:lvl1pPr>
          </a:lstStyle>
          <a:p>
            <a:pPr>
              <a:defRPr/>
            </a:pPr>
            <a:fld id="{3425830F-4E25-46A0-B16C-FCE2FA899A69}"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E9E40480-C242-4F3E-AEA2-FC7047F1FD2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C0EE163-45F6-4EC4-974F-6F02657CCCCC}"/>
              </a:ext>
            </a:extLst>
          </p:cNvPr>
          <p:cNvSpPr>
            <a:spLocks noGrp="1" noChangeArrowheads="1"/>
          </p:cNvSpPr>
          <p:nvPr>
            <p:ph type="sldNum" sz="quarter" idx="12"/>
          </p:nvPr>
        </p:nvSpPr>
        <p:spPr>
          <a:ln/>
        </p:spPr>
        <p:txBody>
          <a:bodyPr/>
          <a:lstStyle>
            <a:lvl1pPr>
              <a:defRPr/>
            </a:lvl1pPr>
          </a:lstStyle>
          <a:p>
            <a:pPr>
              <a:defRPr/>
            </a:pPr>
            <a:fld id="{FD98FF0F-69CB-4219-860A-35C9B2EC814E}" type="slidenum">
              <a:rPr lang="zh-CN" altLang="en-US"/>
              <a:pPr>
                <a:defRPr/>
              </a:pPr>
              <a:t>‹#›</a:t>
            </a:fld>
            <a:endParaRPr lang="zh-CN" altLang="en-US"/>
          </a:p>
        </p:txBody>
      </p:sp>
    </p:spTree>
    <p:extLst>
      <p:ext uri="{BB962C8B-B14F-4D97-AF65-F5344CB8AC3E}">
        <p14:creationId xmlns:p14="http://schemas.microsoft.com/office/powerpoint/2010/main" val="9419021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B8ADAEF7-C188-4B76-8325-759EB516002E}"/>
              </a:ext>
            </a:extLst>
          </p:cNvPr>
          <p:cNvSpPr>
            <a:spLocks noGrp="1" noChangeArrowheads="1"/>
          </p:cNvSpPr>
          <p:nvPr>
            <p:ph type="dt" sz="half" idx="10"/>
          </p:nvPr>
        </p:nvSpPr>
        <p:spPr>
          <a:ln/>
        </p:spPr>
        <p:txBody>
          <a:bodyPr/>
          <a:lstStyle>
            <a:lvl1pPr>
              <a:defRPr/>
            </a:lvl1pPr>
          </a:lstStyle>
          <a:p>
            <a:pPr>
              <a:defRPr/>
            </a:pPr>
            <a:fld id="{377E32DD-C1EB-4BC1-8EA4-AC67EB1BA3E5}"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3B124942-7420-4782-A447-000C7C35B01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E74156D-6245-4D8A-9D3D-5A1322A61E95}"/>
              </a:ext>
            </a:extLst>
          </p:cNvPr>
          <p:cNvSpPr>
            <a:spLocks noGrp="1" noChangeArrowheads="1"/>
          </p:cNvSpPr>
          <p:nvPr>
            <p:ph type="sldNum" sz="quarter" idx="12"/>
          </p:nvPr>
        </p:nvSpPr>
        <p:spPr>
          <a:ln/>
        </p:spPr>
        <p:txBody>
          <a:bodyPr/>
          <a:lstStyle>
            <a:lvl1pPr>
              <a:defRPr/>
            </a:lvl1pPr>
          </a:lstStyle>
          <a:p>
            <a:pPr>
              <a:defRPr/>
            </a:pPr>
            <a:fld id="{DDEA1D60-99E6-4663-94F3-D5DBCDC30D53}" type="slidenum">
              <a:rPr lang="zh-CN" altLang="en-US"/>
              <a:pPr>
                <a:defRPr/>
              </a:pPr>
              <a:t>‹#›</a:t>
            </a:fld>
            <a:endParaRPr lang="zh-CN" altLang="en-US"/>
          </a:p>
        </p:txBody>
      </p:sp>
    </p:spTree>
    <p:extLst>
      <p:ext uri="{BB962C8B-B14F-4D97-AF65-F5344CB8AC3E}">
        <p14:creationId xmlns:p14="http://schemas.microsoft.com/office/powerpoint/2010/main" val="324061917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C2F23940-A4FE-4E04-ABB2-882809EFD625}"/>
              </a:ext>
            </a:extLst>
          </p:cNvPr>
          <p:cNvSpPr>
            <a:spLocks noGrp="1" noChangeArrowheads="1"/>
          </p:cNvSpPr>
          <p:nvPr>
            <p:ph type="dt" sz="half" idx="10"/>
          </p:nvPr>
        </p:nvSpPr>
        <p:spPr>
          <a:ln/>
        </p:spPr>
        <p:txBody>
          <a:bodyPr/>
          <a:lstStyle>
            <a:lvl1pPr>
              <a:defRPr/>
            </a:lvl1pPr>
          </a:lstStyle>
          <a:p>
            <a:pPr>
              <a:defRPr/>
            </a:pPr>
            <a:fld id="{80613466-4D27-4204-8491-5C573AC54567}"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39146926-ECDB-4EA2-9126-2589331968C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A8C1539-3ED5-49B9-9F5F-A480C193F83D}"/>
              </a:ext>
            </a:extLst>
          </p:cNvPr>
          <p:cNvSpPr>
            <a:spLocks noGrp="1" noChangeArrowheads="1"/>
          </p:cNvSpPr>
          <p:nvPr>
            <p:ph type="sldNum" sz="quarter" idx="12"/>
          </p:nvPr>
        </p:nvSpPr>
        <p:spPr>
          <a:ln/>
        </p:spPr>
        <p:txBody>
          <a:bodyPr/>
          <a:lstStyle>
            <a:lvl1pPr>
              <a:defRPr/>
            </a:lvl1pPr>
          </a:lstStyle>
          <a:p>
            <a:pPr>
              <a:defRPr/>
            </a:pPr>
            <a:fld id="{22EF16DB-0E1C-41B7-9D88-F8F4C0A9F946}" type="slidenum">
              <a:rPr lang="zh-CN" altLang="en-US"/>
              <a:pPr>
                <a:defRPr/>
              </a:pPr>
              <a:t>‹#›</a:t>
            </a:fld>
            <a:endParaRPr lang="zh-CN" altLang="en-US"/>
          </a:p>
        </p:txBody>
      </p:sp>
    </p:spTree>
    <p:extLst>
      <p:ext uri="{BB962C8B-B14F-4D97-AF65-F5344CB8AC3E}">
        <p14:creationId xmlns:p14="http://schemas.microsoft.com/office/powerpoint/2010/main" val="231509180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A5BAD6C6-6E2D-4F52-88D2-3664DC7A6C4E}"/>
              </a:ext>
            </a:extLst>
          </p:cNvPr>
          <p:cNvSpPr>
            <a:spLocks noGrp="1" noChangeArrowheads="1"/>
          </p:cNvSpPr>
          <p:nvPr>
            <p:ph type="dt" sz="half" idx="10"/>
          </p:nvPr>
        </p:nvSpPr>
        <p:spPr>
          <a:ln/>
        </p:spPr>
        <p:txBody>
          <a:bodyPr/>
          <a:lstStyle>
            <a:lvl1pPr>
              <a:defRPr/>
            </a:lvl1pPr>
          </a:lstStyle>
          <a:p>
            <a:pPr>
              <a:defRPr/>
            </a:pPr>
            <a:fld id="{F81151FE-56ED-44DD-B0F2-25A974558755}"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5637D0BA-A906-40F1-BD14-5C22F9ADB91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386B13B9-2308-4E15-A045-3F744CDE435B}"/>
              </a:ext>
            </a:extLst>
          </p:cNvPr>
          <p:cNvSpPr>
            <a:spLocks noGrp="1" noChangeArrowheads="1"/>
          </p:cNvSpPr>
          <p:nvPr>
            <p:ph type="sldNum" sz="quarter" idx="12"/>
          </p:nvPr>
        </p:nvSpPr>
        <p:spPr>
          <a:ln/>
        </p:spPr>
        <p:txBody>
          <a:bodyPr/>
          <a:lstStyle>
            <a:lvl1pPr>
              <a:defRPr/>
            </a:lvl1pPr>
          </a:lstStyle>
          <a:p>
            <a:pPr>
              <a:defRPr/>
            </a:pPr>
            <a:fld id="{048EDDFB-09BE-444E-BA0F-BB403F07A372}" type="slidenum">
              <a:rPr lang="zh-CN" altLang="en-US"/>
              <a:pPr>
                <a:defRPr/>
              </a:pPr>
              <a:t>‹#›</a:t>
            </a:fld>
            <a:endParaRPr lang="zh-CN" altLang="en-US"/>
          </a:p>
        </p:txBody>
      </p:sp>
    </p:spTree>
    <p:extLst>
      <p:ext uri="{BB962C8B-B14F-4D97-AF65-F5344CB8AC3E}">
        <p14:creationId xmlns:p14="http://schemas.microsoft.com/office/powerpoint/2010/main" val="124757730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8C141273-4215-413D-B224-A962CBB60970}"/>
              </a:ext>
            </a:extLst>
          </p:cNvPr>
          <p:cNvSpPr>
            <a:spLocks noGrp="1" noChangeArrowheads="1"/>
          </p:cNvSpPr>
          <p:nvPr>
            <p:ph type="dt" sz="half" idx="10"/>
          </p:nvPr>
        </p:nvSpPr>
        <p:spPr>
          <a:ln/>
        </p:spPr>
        <p:txBody>
          <a:bodyPr/>
          <a:lstStyle>
            <a:lvl1pPr>
              <a:defRPr/>
            </a:lvl1pPr>
          </a:lstStyle>
          <a:p>
            <a:pPr>
              <a:defRPr/>
            </a:pPr>
            <a:fld id="{31A367A7-C3FE-46A8-9592-E48FF5B7CCE3}" type="datetimeFigureOut">
              <a:rPr lang="zh-CN" altLang="en-US"/>
              <a:pPr>
                <a:defRPr/>
              </a:pPr>
              <a:t>2019/11/23</a:t>
            </a:fld>
            <a:endParaRPr lang="zh-CN" altLang="en-US"/>
          </a:p>
        </p:txBody>
      </p:sp>
      <p:sp>
        <p:nvSpPr>
          <p:cNvPr id="8" name="页脚占位符 5">
            <a:extLst>
              <a:ext uri="{FF2B5EF4-FFF2-40B4-BE49-F238E27FC236}">
                <a16:creationId xmlns:a16="http://schemas.microsoft.com/office/drawing/2014/main" id="{53EF0781-598B-472C-9075-06D6DE83427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59244B9B-ACC6-474B-8E66-234898A98D4B}"/>
              </a:ext>
            </a:extLst>
          </p:cNvPr>
          <p:cNvSpPr>
            <a:spLocks noGrp="1" noChangeArrowheads="1"/>
          </p:cNvSpPr>
          <p:nvPr>
            <p:ph type="sldNum" sz="quarter" idx="12"/>
          </p:nvPr>
        </p:nvSpPr>
        <p:spPr>
          <a:ln/>
        </p:spPr>
        <p:txBody>
          <a:bodyPr/>
          <a:lstStyle>
            <a:lvl1pPr>
              <a:defRPr/>
            </a:lvl1pPr>
          </a:lstStyle>
          <a:p>
            <a:pPr>
              <a:defRPr/>
            </a:pPr>
            <a:fld id="{F4B76FBF-5467-4706-964F-2063ABB3CB87}" type="slidenum">
              <a:rPr lang="zh-CN" altLang="en-US"/>
              <a:pPr>
                <a:defRPr/>
              </a:pPr>
              <a:t>‹#›</a:t>
            </a:fld>
            <a:endParaRPr lang="zh-CN" altLang="en-US"/>
          </a:p>
        </p:txBody>
      </p:sp>
    </p:spTree>
    <p:extLst>
      <p:ext uri="{BB962C8B-B14F-4D97-AF65-F5344CB8AC3E}">
        <p14:creationId xmlns:p14="http://schemas.microsoft.com/office/powerpoint/2010/main" val="401570272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938837E7-D0A2-4399-AF86-DED42D6FBF73}"/>
              </a:ext>
            </a:extLst>
          </p:cNvPr>
          <p:cNvSpPr>
            <a:spLocks noGrp="1" noChangeArrowheads="1"/>
          </p:cNvSpPr>
          <p:nvPr>
            <p:ph type="dt" sz="half" idx="10"/>
          </p:nvPr>
        </p:nvSpPr>
        <p:spPr>
          <a:ln/>
        </p:spPr>
        <p:txBody>
          <a:bodyPr/>
          <a:lstStyle>
            <a:lvl1pPr>
              <a:defRPr/>
            </a:lvl1pPr>
          </a:lstStyle>
          <a:p>
            <a:pPr>
              <a:defRPr/>
            </a:pPr>
            <a:fld id="{F9AEDB4D-B8A5-4799-ACB7-D7FB287381F3}" type="datetimeFigureOut">
              <a:rPr lang="zh-CN" altLang="en-US"/>
              <a:pPr>
                <a:defRPr/>
              </a:pPr>
              <a:t>2019/11/23</a:t>
            </a:fld>
            <a:endParaRPr lang="zh-CN" altLang="en-US"/>
          </a:p>
        </p:txBody>
      </p:sp>
      <p:sp>
        <p:nvSpPr>
          <p:cNvPr id="4" name="页脚占位符 5">
            <a:extLst>
              <a:ext uri="{FF2B5EF4-FFF2-40B4-BE49-F238E27FC236}">
                <a16:creationId xmlns:a16="http://schemas.microsoft.com/office/drawing/2014/main" id="{42A71C80-CF4D-45AC-A4F5-D78CA0BD5E9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CCB3A33E-F40F-4508-A55C-739F233B93B4}"/>
              </a:ext>
            </a:extLst>
          </p:cNvPr>
          <p:cNvSpPr>
            <a:spLocks noGrp="1" noChangeArrowheads="1"/>
          </p:cNvSpPr>
          <p:nvPr>
            <p:ph type="sldNum" sz="quarter" idx="12"/>
          </p:nvPr>
        </p:nvSpPr>
        <p:spPr>
          <a:ln/>
        </p:spPr>
        <p:txBody>
          <a:bodyPr/>
          <a:lstStyle>
            <a:lvl1pPr>
              <a:defRPr/>
            </a:lvl1pPr>
          </a:lstStyle>
          <a:p>
            <a:pPr>
              <a:defRPr/>
            </a:pPr>
            <a:fld id="{49C5676D-AD5F-465E-87D8-DAB130009562}" type="slidenum">
              <a:rPr lang="zh-CN" altLang="en-US"/>
              <a:pPr>
                <a:defRPr/>
              </a:pPr>
              <a:t>‹#›</a:t>
            </a:fld>
            <a:endParaRPr lang="zh-CN" altLang="en-US"/>
          </a:p>
        </p:txBody>
      </p:sp>
    </p:spTree>
    <p:extLst>
      <p:ext uri="{BB962C8B-B14F-4D97-AF65-F5344CB8AC3E}">
        <p14:creationId xmlns:p14="http://schemas.microsoft.com/office/powerpoint/2010/main" val="186568490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6705A0EB-52BE-4EEC-B5E6-2ADDC9EA3C66}"/>
              </a:ext>
            </a:extLst>
          </p:cNvPr>
          <p:cNvSpPr>
            <a:spLocks noGrp="1" noChangeArrowheads="1"/>
          </p:cNvSpPr>
          <p:nvPr>
            <p:ph type="dt" sz="half" idx="10"/>
          </p:nvPr>
        </p:nvSpPr>
        <p:spPr>
          <a:ln/>
        </p:spPr>
        <p:txBody>
          <a:bodyPr/>
          <a:lstStyle>
            <a:lvl1pPr>
              <a:defRPr/>
            </a:lvl1pPr>
          </a:lstStyle>
          <a:p>
            <a:pPr>
              <a:defRPr/>
            </a:pPr>
            <a:fld id="{4AA25ED4-CDB4-49BE-8701-77CAA9EE6A8D}" type="datetimeFigureOut">
              <a:rPr lang="zh-CN" altLang="en-US"/>
              <a:pPr>
                <a:defRPr/>
              </a:pPr>
              <a:t>2019/11/23</a:t>
            </a:fld>
            <a:endParaRPr lang="zh-CN" altLang="en-US"/>
          </a:p>
        </p:txBody>
      </p:sp>
      <p:sp>
        <p:nvSpPr>
          <p:cNvPr id="3" name="页脚占位符 5">
            <a:extLst>
              <a:ext uri="{FF2B5EF4-FFF2-40B4-BE49-F238E27FC236}">
                <a16:creationId xmlns:a16="http://schemas.microsoft.com/office/drawing/2014/main" id="{47FE14B9-D779-418E-BFD1-2A3E86308CB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5F38A4F7-8A52-4E34-99AC-A90AF46C7D05}"/>
              </a:ext>
            </a:extLst>
          </p:cNvPr>
          <p:cNvSpPr>
            <a:spLocks noGrp="1" noChangeArrowheads="1"/>
          </p:cNvSpPr>
          <p:nvPr>
            <p:ph type="sldNum" sz="quarter" idx="12"/>
          </p:nvPr>
        </p:nvSpPr>
        <p:spPr>
          <a:ln/>
        </p:spPr>
        <p:txBody>
          <a:bodyPr/>
          <a:lstStyle>
            <a:lvl1pPr>
              <a:defRPr/>
            </a:lvl1pPr>
          </a:lstStyle>
          <a:p>
            <a:pPr>
              <a:defRPr/>
            </a:pPr>
            <a:fld id="{83AEF932-A111-4DAE-BC68-1A610EEC73E1}" type="slidenum">
              <a:rPr lang="zh-CN" altLang="en-US"/>
              <a:pPr>
                <a:defRPr/>
              </a:pPr>
              <a:t>‹#›</a:t>
            </a:fld>
            <a:endParaRPr lang="zh-CN" altLang="en-US"/>
          </a:p>
        </p:txBody>
      </p:sp>
    </p:spTree>
    <p:extLst>
      <p:ext uri="{BB962C8B-B14F-4D97-AF65-F5344CB8AC3E}">
        <p14:creationId xmlns:p14="http://schemas.microsoft.com/office/powerpoint/2010/main" val="185952563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9B275B8C-8C1D-4278-9AB3-5417ECA4152E}"/>
              </a:ext>
            </a:extLst>
          </p:cNvPr>
          <p:cNvSpPr>
            <a:spLocks noGrp="1" noChangeArrowheads="1"/>
          </p:cNvSpPr>
          <p:nvPr>
            <p:ph type="dt" sz="half" idx="10"/>
          </p:nvPr>
        </p:nvSpPr>
        <p:spPr>
          <a:ln/>
        </p:spPr>
        <p:txBody>
          <a:bodyPr/>
          <a:lstStyle>
            <a:lvl1pPr>
              <a:defRPr/>
            </a:lvl1pPr>
          </a:lstStyle>
          <a:p>
            <a:pPr>
              <a:defRPr/>
            </a:pPr>
            <a:fld id="{144ECF44-44E8-49C5-B85C-02122C277C7D}"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BFD59A6C-F8EC-4A0E-A210-2DBC259EA37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24F61FDC-8B4D-4FB3-876F-DDB667800928}"/>
              </a:ext>
            </a:extLst>
          </p:cNvPr>
          <p:cNvSpPr>
            <a:spLocks noGrp="1" noChangeArrowheads="1"/>
          </p:cNvSpPr>
          <p:nvPr>
            <p:ph type="sldNum" sz="quarter" idx="12"/>
          </p:nvPr>
        </p:nvSpPr>
        <p:spPr>
          <a:ln/>
        </p:spPr>
        <p:txBody>
          <a:bodyPr/>
          <a:lstStyle>
            <a:lvl1pPr>
              <a:defRPr/>
            </a:lvl1pPr>
          </a:lstStyle>
          <a:p>
            <a:pPr>
              <a:defRPr/>
            </a:pPr>
            <a:fld id="{C942667F-F171-4D5E-9969-71938B72A91A}" type="slidenum">
              <a:rPr lang="zh-CN" altLang="en-US"/>
              <a:pPr>
                <a:defRPr/>
              </a:pPr>
              <a:t>‹#›</a:t>
            </a:fld>
            <a:endParaRPr lang="zh-CN" altLang="en-US"/>
          </a:p>
        </p:txBody>
      </p:sp>
    </p:spTree>
    <p:extLst>
      <p:ext uri="{BB962C8B-B14F-4D97-AF65-F5344CB8AC3E}">
        <p14:creationId xmlns:p14="http://schemas.microsoft.com/office/powerpoint/2010/main" val="34586554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64C315C4-FB42-4F26-B3BB-0A2536562C5D}"/>
              </a:ext>
            </a:extLst>
          </p:cNvPr>
          <p:cNvSpPr>
            <a:spLocks noGrp="1" noChangeArrowheads="1"/>
          </p:cNvSpPr>
          <p:nvPr>
            <p:ph type="dt" sz="half" idx="10"/>
          </p:nvPr>
        </p:nvSpPr>
        <p:spPr>
          <a:ln/>
        </p:spPr>
        <p:txBody>
          <a:bodyPr/>
          <a:lstStyle>
            <a:lvl1pPr>
              <a:defRPr/>
            </a:lvl1pPr>
          </a:lstStyle>
          <a:p>
            <a:pPr>
              <a:defRPr/>
            </a:pPr>
            <a:fld id="{E687265F-44F1-447F-B005-C63567D20263}"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D4D3FEAC-C3E3-453A-94C1-CB8497C954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8142A56F-07F8-4180-AA9B-DB9927DA38B6}"/>
              </a:ext>
            </a:extLst>
          </p:cNvPr>
          <p:cNvSpPr>
            <a:spLocks noGrp="1" noChangeArrowheads="1"/>
          </p:cNvSpPr>
          <p:nvPr>
            <p:ph type="sldNum" sz="quarter" idx="12"/>
          </p:nvPr>
        </p:nvSpPr>
        <p:spPr>
          <a:ln/>
        </p:spPr>
        <p:txBody>
          <a:bodyPr/>
          <a:lstStyle>
            <a:lvl1pPr>
              <a:defRPr/>
            </a:lvl1pPr>
          </a:lstStyle>
          <a:p>
            <a:pPr>
              <a:defRPr/>
            </a:pPr>
            <a:fld id="{7700B8CF-0C44-41BC-8965-2C2BFAC938B8}" type="slidenum">
              <a:rPr lang="zh-CN" altLang="en-US"/>
              <a:pPr>
                <a:defRPr/>
              </a:pPr>
              <a:t>‹#›</a:t>
            </a:fld>
            <a:endParaRPr lang="zh-CN" altLang="en-US"/>
          </a:p>
        </p:txBody>
      </p:sp>
    </p:spTree>
    <p:extLst>
      <p:ext uri="{BB962C8B-B14F-4D97-AF65-F5344CB8AC3E}">
        <p14:creationId xmlns:p14="http://schemas.microsoft.com/office/powerpoint/2010/main" val="274309730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993B49AA-1E13-4093-A961-5CD216D3BA59}"/>
              </a:ext>
            </a:extLst>
          </p:cNvPr>
          <p:cNvSpPr>
            <a:spLocks noGrp="1" noChangeArrowheads="1"/>
          </p:cNvSpPr>
          <p:nvPr>
            <p:ph type="dt" sz="half" idx="10"/>
          </p:nvPr>
        </p:nvSpPr>
        <p:spPr>
          <a:ln/>
        </p:spPr>
        <p:txBody>
          <a:bodyPr/>
          <a:lstStyle>
            <a:lvl1pPr>
              <a:defRPr/>
            </a:lvl1pPr>
          </a:lstStyle>
          <a:p>
            <a:pPr>
              <a:defRPr/>
            </a:pPr>
            <a:fld id="{A0A20C84-CE01-4AFF-B949-ED044304676A}"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09E55BB3-3BD0-4B6D-9DC6-1064520DDE5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1C55CEE-56BC-45B6-929E-CDDF00E3B7DB}"/>
              </a:ext>
            </a:extLst>
          </p:cNvPr>
          <p:cNvSpPr>
            <a:spLocks noGrp="1" noChangeArrowheads="1"/>
          </p:cNvSpPr>
          <p:nvPr>
            <p:ph type="sldNum" sz="quarter" idx="12"/>
          </p:nvPr>
        </p:nvSpPr>
        <p:spPr>
          <a:ln/>
        </p:spPr>
        <p:txBody>
          <a:bodyPr/>
          <a:lstStyle>
            <a:lvl1pPr>
              <a:defRPr/>
            </a:lvl1pPr>
          </a:lstStyle>
          <a:p>
            <a:pPr>
              <a:defRPr/>
            </a:pPr>
            <a:fld id="{7CE47DC8-DF31-4AC9-86FD-2CB81515AEBA}" type="slidenum">
              <a:rPr lang="zh-CN" altLang="en-US"/>
              <a:pPr>
                <a:defRPr/>
              </a:pPr>
              <a:t>‹#›</a:t>
            </a:fld>
            <a:endParaRPr lang="zh-CN" altLang="en-US"/>
          </a:p>
        </p:txBody>
      </p:sp>
    </p:spTree>
    <p:extLst>
      <p:ext uri="{BB962C8B-B14F-4D97-AF65-F5344CB8AC3E}">
        <p14:creationId xmlns:p14="http://schemas.microsoft.com/office/powerpoint/2010/main" val="1604880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D2896FD-1E6A-4B95-9198-5CBAC424A6B7}"/>
              </a:ext>
            </a:extLst>
          </p:cNvPr>
          <p:cNvSpPr>
            <a:spLocks noGrp="1" noChangeArrowheads="1"/>
          </p:cNvSpPr>
          <p:nvPr>
            <p:ph type="dt" sz="half" idx="10"/>
          </p:nvPr>
        </p:nvSpPr>
        <p:spPr>
          <a:ln/>
        </p:spPr>
        <p:txBody>
          <a:bodyPr/>
          <a:lstStyle>
            <a:lvl1pPr>
              <a:defRPr/>
            </a:lvl1pPr>
          </a:lstStyle>
          <a:p>
            <a:pPr>
              <a:defRPr/>
            </a:pPr>
            <a:fld id="{7FC3996A-F7ED-47A5-A8E2-28216F34C1C0}"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4B06F5B4-79FE-4315-B641-A2718F8F801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84608F5F-4892-49C1-9C37-B388EA7E331A}"/>
              </a:ext>
            </a:extLst>
          </p:cNvPr>
          <p:cNvSpPr>
            <a:spLocks noGrp="1" noChangeArrowheads="1"/>
          </p:cNvSpPr>
          <p:nvPr>
            <p:ph type="sldNum" sz="quarter" idx="12"/>
          </p:nvPr>
        </p:nvSpPr>
        <p:spPr>
          <a:ln/>
        </p:spPr>
        <p:txBody>
          <a:bodyPr/>
          <a:lstStyle>
            <a:lvl1pPr>
              <a:defRPr/>
            </a:lvl1pPr>
          </a:lstStyle>
          <a:p>
            <a:pPr>
              <a:defRPr/>
            </a:pPr>
            <a:fld id="{9594489C-42ED-40C8-863E-67D83EEB6299}" type="slidenum">
              <a:rPr lang="zh-CN" altLang="en-US"/>
              <a:pPr>
                <a:defRPr/>
              </a:pPr>
              <a:t>‹#›</a:t>
            </a:fld>
            <a:endParaRPr lang="zh-CN" altLang="en-US"/>
          </a:p>
        </p:txBody>
      </p:sp>
    </p:spTree>
    <p:extLst>
      <p:ext uri="{BB962C8B-B14F-4D97-AF65-F5344CB8AC3E}">
        <p14:creationId xmlns:p14="http://schemas.microsoft.com/office/powerpoint/2010/main" val="42431476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9C1D56F5-9B96-47EB-8683-FE60056C99A7}"/>
              </a:ext>
            </a:extLst>
          </p:cNvPr>
          <p:cNvSpPr>
            <a:spLocks noGrp="1" noChangeArrowheads="1"/>
          </p:cNvSpPr>
          <p:nvPr>
            <p:ph type="dt" sz="half" idx="10"/>
          </p:nvPr>
        </p:nvSpPr>
        <p:spPr>
          <a:ln/>
        </p:spPr>
        <p:txBody>
          <a:bodyPr/>
          <a:lstStyle>
            <a:lvl1pPr>
              <a:defRPr/>
            </a:lvl1pPr>
          </a:lstStyle>
          <a:p>
            <a:pPr>
              <a:defRPr/>
            </a:pPr>
            <a:fld id="{9FC4E28D-51A6-4C9E-9B09-EC5CDBD11776}"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20489079-F006-4372-971A-9B7499B6D90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BAD90A9B-5969-4676-B380-3CB7DC21FD05}"/>
              </a:ext>
            </a:extLst>
          </p:cNvPr>
          <p:cNvSpPr>
            <a:spLocks noGrp="1" noChangeArrowheads="1"/>
          </p:cNvSpPr>
          <p:nvPr>
            <p:ph type="sldNum" sz="quarter" idx="12"/>
          </p:nvPr>
        </p:nvSpPr>
        <p:spPr>
          <a:ln/>
        </p:spPr>
        <p:txBody>
          <a:bodyPr/>
          <a:lstStyle>
            <a:lvl1pPr>
              <a:defRPr/>
            </a:lvl1pPr>
          </a:lstStyle>
          <a:p>
            <a:pPr>
              <a:defRPr/>
            </a:pPr>
            <a:fld id="{BBBFF0C3-808F-4CAE-95DF-1F1B1A31692E}" type="slidenum">
              <a:rPr lang="zh-CN" altLang="en-US"/>
              <a:pPr>
                <a:defRPr/>
              </a:pPr>
              <a:t>‹#›</a:t>
            </a:fld>
            <a:endParaRPr lang="zh-CN" altLang="en-US"/>
          </a:p>
        </p:txBody>
      </p:sp>
    </p:spTree>
    <p:extLst>
      <p:ext uri="{BB962C8B-B14F-4D97-AF65-F5344CB8AC3E}">
        <p14:creationId xmlns:p14="http://schemas.microsoft.com/office/powerpoint/2010/main" val="316872276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50D22AB7-4651-466A-A409-7ECAF442408B}"/>
              </a:ext>
            </a:extLst>
          </p:cNvPr>
          <p:cNvSpPr>
            <a:spLocks noGrp="1" noChangeArrowheads="1"/>
          </p:cNvSpPr>
          <p:nvPr>
            <p:ph type="dt" sz="half" idx="10"/>
          </p:nvPr>
        </p:nvSpPr>
        <p:spPr>
          <a:ln/>
        </p:spPr>
        <p:txBody>
          <a:bodyPr/>
          <a:lstStyle>
            <a:lvl1pPr>
              <a:defRPr/>
            </a:lvl1pPr>
          </a:lstStyle>
          <a:p>
            <a:pPr>
              <a:defRPr/>
            </a:pPr>
            <a:fld id="{1E07448C-92C3-4FF9-B6F6-5E13F2968EE6}"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88CC3011-EB7E-42FF-8275-43BF94E633D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54CD0BA-F560-42C7-AC08-85A70601328B}"/>
              </a:ext>
            </a:extLst>
          </p:cNvPr>
          <p:cNvSpPr>
            <a:spLocks noGrp="1" noChangeArrowheads="1"/>
          </p:cNvSpPr>
          <p:nvPr>
            <p:ph type="sldNum" sz="quarter" idx="12"/>
          </p:nvPr>
        </p:nvSpPr>
        <p:spPr>
          <a:ln/>
        </p:spPr>
        <p:txBody>
          <a:bodyPr/>
          <a:lstStyle>
            <a:lvl1pPr>
              <a:defRPr/>
            </a:lvl1pPr>
          </a:lstStyle>
          <a:p>
            <a:pPr>
              <a:defRPr/>
            </a:pPr>
            <a:fld id="{36DFB765-CBF3-4EF8-AFCB-A24A0C6C22AF}" type="slidenum">
              <a:rPr lang="zh-CN" altLang="en-US"/>
              <a:pPr>
                <a:defRPr/>
              </a:pPr>
              <a:t>‹#›</a:t>
            </a:fld>
            <a:endParaRPr lang="zh-CN" altLang="en-US"/>
          </a:p>
        </p:txBody>
      </p:sp>
    </p:spTree>
    <p:extLst>
      <p:ext uri="{BB962C8B-B14F-4D97-AF65-F5344CB8AC3E}">
        <p14:creationId xmlns:p14="http://schemas.microsoft.com/office/powerpoint/2010/main" val="16637974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F0B0B25F-5F25-4BB6-827E-972E482434C8}"/>
              </a:ext>
            </a:extLst>
          </p:cNvPr>
          <p:cNvSpPr>
            <a:spLocks noGrp="1" noChangeArrowheads="1"/>
          </p:cNvSpPr>
          <p:nvPr>
            <p:ph type="dt" sz="half" idx="10"/>
          </p:nvPr>
        </p:nvSpPr>
        <p:spPr>
          <a:ln/>
        </p:spPr>
        <p:txBody>
          <a:bodyPr/>
          <a:lstStyle>
            <a:lvl1pPr>
              <a:defRPr/>
            </a:lvl1pPr>
          </a:lstStyle>
          <a:p>
            <a:pPr>
              <a:defRPr/>
            </a:pPr>
            <a:fld id="{908B5367-FDC8-4BDB-B468-656EB35E42DE}"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7723ADC9-B353-4F80-9A27-112B07363E6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66E84071-DEF6-4DFE-841F-CC31146BE744}"/>
              </a:ext>
            </a:extLst>
          </p:cNvPr>
          <p:cNvSpPr>
            <a:spLocks noGrp="1" noChangeArrowheads="1"/>
          </p:cNvSpPr>
          <p:nvPr>
            <p:ph type="sldNum" sz="quarter" idx="12"/>
          </p:nvPr>
        </p:nvSpPr>
        <p:spPr>
          <a:ln/>
        </p:spPr>
        <p:txBody>
          <a:bodyPr/>
          <a:lstStyle>
            <a:lvl1pPr>
              <a:defRPr/>
            </a:lvl1pPr>
          </a:lstStyle>
          <a:p>
            <a:pPr>
              <a:defRPr/>
            </a:pPr>
            <a:fld id="{58E92A63-51D8-439D-8405-5950FBFD7594}" type="slidenum">
              <a:rPr lang="zh-CN" altLang="en-US"/>
              <a:pPr>
                <a:defRPr/>
              </a:pPr>
              <a:t>‹#›</a:t>
            </a:fld>
            <a:endParaRPr lang="zh-CN" altLang="en-US"/>
          </a:p>
        </p:txBody>
      </p:sp>
    </p:spTree>
    <p:extLst>
      <p:ext uri="{BB962C8B-B14F-4D97-AF65-F5344CB8AC3E}">
        <p14:creationId xmlns:p14="http://schemas.microsoft.com/office/powerpoint/2010/main" val="293786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4C95393B-F070-49B4-AC3D-33CD40680E14}"/>
              </a:ext>
            </a:extLst>
          </p:cNvPr>
          <p:cNvSpPr>
            <a:spLocks noGrp="1" noChangeArrowheads="1"/>
          </p:cNvSpPr>
          <p:nvPr>
            <p:ph type="dt" sz="half" idx="10"/>
          </p:nvPr>
        </p:nvSpPr>
        <p:spPr>
          <a:ln/>
        </p:spPr>
        <p:txBody>
          <a:bodyPr/>
          <a:lstStyle>
            <a:lvl1pPr>
              <a:defRPr/>
            </a:lvl1pPr>
          </a:lstStyle>
          <a:p>
            <a:pPr>
              <a:defRPr/>
            </a:pPr>
            <a:fld id="{63E1E820-D60A-4C49-B139-9550497CD9AF}"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9BABED4B-2296-452A-BF94-F2127C55ECF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A5E25B2-5722-4FE6-9B1A-6CD2945790A6}"/>
              </a:ext>
            </a:extLst>
          </p:cNvPr>
          <p:cNvSpPr>
            <a:spLocks noGrp="1" noChangeArrowheads="1"/>
          </p:cNvSpPr>
          <p:nvPr>
            <p:ph type="sldNum" sz="quarter" idx="12"/>
          </p:nvPr>
        </p:nvSpPr>
        <p:spPr>
          <a:ln/>
        </p:spPr>
        <p:txBody>
          <a:bodyPr/>
          <a:lstStyle>
            <a:lvl1pPr>
              <a:defRPr/>
            </a:lvl1pPr>
          </a:lstStyle>
          <a:p>
            <a:pPr>
              <a:defRPr/>
            </a:pPr>
            <a:fld id="{B52BC27D-B2D4-429D-8AC8-7AB4BE60AF1B}" type="slidenum">
              <a:rPr lang="zh-CN" altLang="en-US"/>
              <a:pPr>
                <a:defRPr/>
              </a:pPr>
              <a:t>‹#›</a:t>
            </a:fld>
            <a:endParaRPr lang="zh-CN" altLang="en-US"/>
          </a:p>
        </p:txBody>
      </p:sp>
    </p:spTree>
    <p:extLst>
      <p:ext uri="{BB962C8B-B14F-4D97-AF65-F5344CB8AC3E}">
        <p14:creationId xmlns:p14="http://schemas.microsoft.com/office/powerpoint/2010/main" val="91031769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A4FACD4F-92C8-4F47-8C71-9E42BBA8CCB2}"/>
              </a:ext>
            </a:extLst>
          </p:cNvPr>
          <p:cNvSpPr>
            <a:spLocks noGrp="1" noChangeArrowheads="1"/>
          </p:cNvSpPr>
          <p:nvPr>
            <p:ph type="dt" sz="half" idx="10"/>
          </p:nvPr>
        </p:nvSpPr>
        <p:spPr>
          <a:ln/>
        </p:spPr>
        <p:txBody>
          <a:bodyPr/>
          <a:lstStyle>
            <a:lvl1pPr>
              <a:defRPr/>
            </a:lvl1pPr>
          </a:lstStyle>
          <a:p>
            <a:pPr>
              <a:defRPr/>
            </a:pPr>
            <a:fld id="{F6BF189B-9383-4373-844B-49A700C64309}"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478B290D-08DB-4DF9-BBA1-21FDA07B63A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9B55B6A1-8E8B-4FC5-9C0F-C0D11A076CE7}"/>
              </a:ext>
            </a:extLst>
          </p:cNvPr>
          <p:cNvSpPr>
            <a:spLocks noGrp="1" noChangeArrowheads="1"/>
          </p:cNvSpPr>
          <p:nvPr>
            <p:ph type="sldNum" sz="quarter" idx="12"/>
          </p:nvPr>
        </p:nvSpPr>
        <p:spPr>
          <a:ln/>
        </p:spPr>
        <p:txBody>
          <a:bodyPr/>
          <a:lstStyle>
            <a:lvl1pPr>
              <a:defRPr/>
            </a:lvl1pPr>
          </a:lstStyle>
          <a:p>
            <a:pPr>
              <a:defRPr/>
            </a:pPr>
            <a:fld id="{B8707E58-9BD0-436B-821A-E4FAC322B1CB}" type="slidenum">
              <a:rPr lang="zh-CN" altLang="en-US"/>
              <a:pPr>
                <a:defRPr/>
              </a:pPr>
              <a:t>‹#›</a:t>
            </a:fld>
            <a:endParaRPr lang="zh-CN" altLang="en-US"/>
          </a:p>
        </p:txBody>
      </p:sp>
    </p:spTree>
    <p:extLst>
      <p:ext uri="{BB962C8B-B14F-4D97-AF65-F5344CB8AC3E}">
        <p14:creationId xmlns:p14="http://schemas.microsoft.com/office/powerpoint/2010/main" val="38833092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B5C3FC78-DFF8-4EC8-917A-69FA26E502C9}"/>
              </a:ext>
            </a:extLst>
          </p:cNvPr>
          <p:cNvSpPr>
            <a:spLocks noGrp="1" noChangeArrowheads="1"/>
          </p:cNvSpPr>
          <p:nvPr>
            <p:ph type="dt" sz="half" idx="10"/>
          </p:nvPr>
        </p:nvSpPr>
        <p:spPr>
          <a:ln/>
        </p:spPr>
        <p:txBody>
          <a:bodyPr/>
          <a:lstStyle>
            <a:lvl1pPr>
              <a:defRPr/>
            </a:lvl1pPr>
          </a:lstStyle>
          <a:p>
            <a:pPr>
              <a:defRPr/>
            </a:pPr>
            <a:fld id="{3763BF63-DC49-4DDE-87D7-875446CE0BAD}" type="datetimeFigureOut">
              <a:rPr lang="zh-CN" altLang="en-US"/>
              <a:pPr>
                <a:defRPr/>
              </a:pPr>
              <a:t>2019/11/23</a:t>
            </a:fld>
            <a:endParaRPr lang="zh-CN" altLang="en-US"/>
          </a:p>
        </p:txBody>
      </p:sp>
      <p:sp>
        <p:nvSpPr>
          <p:cNvPr id="8" name="页脚占位符 5">
            <a:extLst>
              <a:ext uri="{FF2B5EF4-FFF2-40B4-BE49-F238E27FC236}">
                <a16:creationId xmlns:a16="http://schemas.microsoft.com/office/drawing/2014/main" id="{F9D9BCDC-1189-4FD3-87BC-87F36CB6435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5FA704A1-B29E-4D82-BDAE-966A77204799}"/>
              </a:ext>
            </a:extLst>
          </p:cNvPr>
          <p:cNvSpPr>
            <a:spLocks noGrp="1" noChangeArrowheads="1"/>
          </p:cNvSpPr>
          <p:nvPr>
            <p:ph type="sldNum" sz="quarter" idx="12"/>
          </p:nvPr>
        </p:nvSpPr>
        <p:spPr>
          <a:ln/>
        </p:spPr>
        <p:txBody>
          <a:bodyPr/>
          <a:lstStyle>
            <a:lvl1pPr>
              <a:defRPr/>
            </a:lvl1pPr>
          </a:lstStyle>
          <a:p>
            <a:pPr>
              <a:defRPr/>
            </a:pPr>
            <a:fld id="{0B0C876A-83D9-4CD4-ABFD-093EED0F4E64}" type="slidenum">
              <a:rPr lang="zh-CN" altLang="en-US"/>
              <a:pPr>
                <a:defRPr/>
              </a:pPr>
              <a:t>‹#›</a:t>
            </a:fld>
            <a:endParaRPr lang="zh-CN" altLang="en-US"/>
          </a:p>
        </p:txBody>
      </p:sp>
    </p:spTree>
    <p:extLst>
      <p:ext uri="{BB962C8B-B14F-4D97-AF65-F5344CB8AC3E}">
        <p14:creationId xmlns:p14="http://schemas.microsoft.com/office/powerpoint/2010/main" val="1877752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F0AF4840-48F2-496F-ACEB-5FB71EE24E7F}"/>
              </a:ext>
            </a:extLst>
          </p:cNvPr>
          <p:cNvSpPr>
            <a:spLocks noGrp="1" noChangeArrowheads="1"/>
          </p:cNvSpPr>
          <p:nvPr>
            <p:ph type="dt" sz="half" idx="10"/>
          </p:nvPr>
        </p:nvSpPr>
        <p:spPr>
          <a:ln/>
        </p:spPr>
        <p:txBody>
          <a:bodyPr/>
          <a:lstStyle>
            <a:lvl1pPr>
              <a:defRPr/>
            </a:lvl1pPr>
          </a:lstStyle>
          <a:p>
            <a:pPr>
              <a:defRPr/>
            </a:pPr>
            <a:fld id="{F623F5C1-EBEB-49E5-8581-D782F58EB318}" type="datetimeFigureOut">
              <a:rPr lang="zh-CN" altLang="en-US"/>
              <a:pPr>
                <a:defRPr/>
              </a:pPr>
              <a:t>2019/11/23</a:t>
            </a:fld>
            <a:endParaRPr lang="zh-CN" altLang="en-US"/>
          </a:p>
        </p:txBody>
      </p:sp>
      <p:sp>
        <p:nvSpPr>
          <p:cNvPr id="4" name="页脚占位符 5">
            <a:extLst>
              <a:ext uri="{FF2B5EF4-FFF2-40B4-BE49-F238E27FC236}">
                <a16:creationId xmlns:a16="http://schemas.microsoft.com/office/drawing/2014/main" id="{2B9A8C86-BB8F-460B-8383-6806E0D3C82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66CD877E-69A9-42EE-9B66-B241BC69DB5C}"/>
              </a:ext>
            </a:extLst>
          </p:cNvPr>
          <p:cNvSpPr>
            <a:spLocks noGrp="1" noChangeArrowheads="1"/>
          </p:cNvSpPr>
          <p:nvPr>
            <p:ph type="sldNum" sz="quarter" idx="12"/>
          </p:nvPr>
        </p:nvSpPr>
        <p:spPr>
          <a:ln/>
        </p:spPr>
        <p:txBody>
          <a:bodyPr/>
          <a:lstStyle>
            <a:lvl1pPr>
              <a:defRPr/>
            </a:lvl1pPr>
          </a:lstStyle>
          <a:p>
            <a:pPr>
              <a:defRPr/>
            </a:pPr>
            <a:fld id="{7974DB85-0DAD-4977-B6D1-D821CABD510E}" type="slidenum">
              <a:rPr lang="zh-CN" altLang="en-US"/>
              <a:pPr>
                <a:defRPr/>
              </a:pPr>
              <a:t>‹#›</a:t>
            </a:fld>
            <a:endParaRPr lang="zh-CN" altLang="en-US"/>
          </a:p>
        </p:txBody>
      </p:sp>
    </p:spTree>
    <p:extLst>
      <p:ext uri="{BB962C8B-B14F-4D97-AF65-F5344CB8AC3E}">
        <p14:creationId xmlns:p14="http://schemas.microsoft.com/office/powerpoint/2010/main" val="30785781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8F7AC6F4-791A-423A-94A7-11ED93E3A96C}"/>
              </a:ext>
            </a:extLst>
          </p:cNvPr>
          <p:cNvSpPr>
            <a:spLocks noGrp="1" noChangeArrowheads="1"/>
          </p:cNvSpPr>
          <p:nvPr>
            <p:ph type="dt" sz="half" idx="10"/>
          </p:nvPr>
        </p:nvSpPr>
        <p:spPr>
          <a:ln/>
        </p:spPr>
        <p:txBody>
          <a:bodyPr/>
          <a:lstStyle>
            <a:lvl1pPr>
              <a:defRPr/>
            </a:lvl1pPr>
          </a:lstStyle>
          <a:p>
            <a:pPr>
              <a:defRPr/>
            </a:pPr>
            <a:fld id="{134892FE-AC73-43B3-A182-CD297695092B}" type="datetimeFigureOut">
              <a:rPr lang="zh-CN" altLang="en-US"/>
              <a:pPr>
                <a:defRPr/>
              </a:pPr>
              <a:t>2019/11/23</a:t>
            </a:fld>
            <a:endParaRPr lang="zh-CN" altLang="en-US"/>
          </a:p>
        </p:txBody>
      </p:sp>
      <p:sp>
        <p:nvSpPr>
          <p:cNvPr id="3" name="页脚占位符 5">
            <a:extLst>
              <a:ext uri="{FF2B5EF4-FFF2-40B4-BE49-F238E27FC236}">
                <a16:creationId xmlns:a16="http://schemas.microsoft.com/office/drawing/2014/main" id="{33D4BC0E-B663-4A76-85E5-6D58BB471BE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70A6CA41-8822-4E24-8B04-60B8843D6789}"/>
              </a:ext>
            </a:extLst>
          </p:cNvPr>
          <p:cNvSpPr>
            <a:spLocks noGrp="1" noChangeArrowheads="1"/>
          </p:cNvSpPr>
          <p:nvPr>
            <p:ph type="sldNum" sz="quarter" idx="12"/>
          </p:nvPr>
        </p:nvSpPr>
        <p:spPr>
          <a:ln/>
        </p:spPr>
        <p:txBody>
          <a:bodyPr/>
          <a:lstStyle>
            <a:lvl1pPr>
              <a:defRPr/>
            </a:lvl1pPr>
          </a:lstStyle>
          <a:p>
            <a:pPr>
              <a:defRPr/>
            </a:pPr>
            <a:fld id="{BB8581C8-BD26-45E9-991A-4CA33D93A3FB}" type="slidenum">
              <a:rPr lang="zh-CN" altLang="en-US"/>
              <a:pPr>
                <a:defRPr/>
              </a:pPr>
              <a:t>‹#›</a:t>
            </a:fld>
            <a:endParaRPr lang="zh-CN" altLang="en-US"/>
          </a:p>
        </p:txBody>
      </p:sp>
    </p:spTree>
    <p:extLst>
      <p:ext uri="{BB962C8B-B14F-4D97-AF65-F5344CB8AC3E}">
        <p14:creationId xmlns:p14="http://schemas.microsoft.com/office/powerpoint/2010/main" val="242746907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12088DED-BB42-4A35-B9C8-21DD7FC8F125}"/>
              </a:ext>
            </a:extLst>
          </p:cNvPr>
          <p:cNvSpPr>
            <a:spLocks noGrp="1" noChangeArrowheads="1"/>
          </p:cNvSpPr>
          <p:nvPr>
            <p:ph type="dt" sz="half" idx="10"/>
          </p:nvPr>
        </p:nvSpPr>
        <p:spPr>
          <a:ln/>
        </p:spPr>
        <p:txBody>
          <a:bodyPr/>
          <a:lstStyle>
            <a:lvl1pPr>
              <a:defRPr/>
            </a:lvl1pPr>
          </a:lstStyle>
          <a:p>
            <a:pPr>
              <a:defRPr/>
            </a:pPr>
            <a:fld id="{4CDB692C-01A1-46C1-8629-930DE8F57BF9}"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079DF735-319B-4324-92F9-1690EAF2715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078A0FE-5F83-4DFD-823D-B1A192C62080}"/>
              </a:ext>
            </a:extLst>
          </p:cNvPr>
          <p:cNvSpPr>
            <a:spLocks noGrp="1" noChangeArrowheads="1"/>
          </p:cNvSpPr>
          <p:nvPr>
            <p:ph type="sldNum" sz="quarter" idx="12"/>
          </p:nvPr>
        </p:nvSpPr>
        <p:spPr>
          <a:ln/>
        </p:spPr>
        <p:txBody>
          <a:bodyPr/>
          <a:lstStyle>
            <a:lvl1pPr>
              <a:defRPr/>
            </a:lvl1pPr>
          </a:lstStyle>
          <a:p>
            <a:pPr>
              <a:defRPr/>
            </a:pPr>
            <a:fld id="{113B17F5-7EA1-4BDF-9B1C-26A822A0D6FF}" type="slidenum">
              <a:rPr lang="zh-CN" altLang="en-US"/>
              <a:pPr>
                <a:defRPr/>
              </a:pPr>
              <a:t>‹#›</a:t>
            </a:fld>
            <a:endParaRPr lang="zh-CN" altLang="en-US"/>
          </a:p>
        </p:txBody>
      </p:sp>
    </p:spTree>
    <p:extLst>
      <p:ext uri="{BB962C8B-B14F-4D97-AF65-F5344CB8AC3E}">
        <p14:creationId xmlns:p14="http://schemas.microsoft.com/office/powerpoint/2010/main" val="3854675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8F5F0E32-3529-4E34-A89D-DB39BA547C80}"/>
              </a:ext>
            </a:extLst>
          </p:cNvPr>
          <p:cNvSpPr>
            <a:spLocks noGrp="1" noChangeArrowheads="1"/>
          </p:cNvSpPr>
          <p:nvPr>
            <p:ph type="dt" sz="half" idx="10"/>
          </p:nvPr>
        </p:nvSpPr>
        <p:spPr>
          <a:ln/>
        </p:spPr>
        <p:txBody>
          <a:bodyPr/>
          <a:lstStyle>
            <a:lvl1pPr>
              <a:defRPr/>
            </a:lvl1pPr>
          </a:lstStyle>
          <a:p>
            <a:pPr>
              <a:defRPr/>
            </a:pPr>
            <a:fld id="{FCF61062-7619-456F-82EC-103F67AE2A13}"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F09A8BC0-BC00-46ED-A979-E1BA71817EE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D53EFB1-F9C8-4083-A397-BED9399F4006}"/>
              </a:ext>
            </a:extLst>
          </p:cNvPr>
          <p:cNvSpPr>
            <a:spLocks noGrp="1" noChangeArrowheads="1"/>
          </p:cNvSpPr>
          <p:nvPr>
            <p:ph type="sldNum" sz="quarter" idx="12"/>
          </p:nvPr>
        </p:nvSpPr>
        <p:spPr>
          <a:ln/>
        </p:spPr>
        <p:txBody>
          <a:bodyPr/>
          <a:lstStyle>
            <a:lvl1pPr>
              <a:defRPr/>
            </a:lvl1pPr>
          </a:lstStyle>
          <a:p>
            <a:pPr>
              <a:defRPr/>
            </a:pPr>
            <a:fld id="{4C6A83D9-2615-4C87-91BE-F8BA6122F8A7}" type="slidenum">
              <a:rPr lang="zh-CN" altLang="en-US"/>
              <a:pPr>
                <a:defRPr/>
              </a:pPr>
              <a:t>‹#›</a:t>
            </a:fld>
            <a:endParaRPr lang="zh-CN" altLang="en-US"/>
          </a:p>
        </p:txBody>
      </p:sp>
    </p:spTree>
    <p:extLst>
      <p:ext uri="{BB962C8B-B14F-4D97-AF65-F5344CB8AC3E}">
        <p14:creationId xmlns:p14="http://schemas.microsoft.com/office/powerpoint/2010/main" val="3143847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FE9D15E9-C7C2-4A14-93F4-321B6534527A}"/>
              </a:ext>
            </a:extLst>
          </p:cNvPr>
          <p:cNvSpPr>
            <a:spLocks noGrp="1" noChangeArrowheads="1"/>
          </p:cNvSpPr>
          <p:nvPr>
            <p:ph type="dt" sz="half" idx="10"/>
          </p:nvPr>
        </p:nvSpPr>
        <p:spPr>
          <a:ln/>
        </p:spPr>
        <p:txBody>
          <a:bodyPr/>
          <a:lstStyle>
            <a:lvl1pPr>
              <a:defRPr/>
            </a:lvl1pPr>
          </a:lstStyle>
          <a:p>
            <a:pPr>
              <a:defRPr/>
            </a:pPr>
            <a:fld id="{000C7B91-CCE3-4D11-AE90-E6E1C618C9C2}"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9EE24E43-B8A6-4EB5-AD5A-59777DC692B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78063A9F-95C0-4BF5-B214-8F98312225BD}"/>
              </a:ext>
            </a:extLst>
          </p:cNvPr>
          <p:cNvSpPr>
            <a:spLocks noGrp="1" noChangeArrowheads="1"/>
          </p:cNvSpPr>
          <p:nvPr>
            <p:ph type="sldNum" sz="quarter" idx="12"/>
          </p:nvPr>
        </p:nvSpPr>
        <p:spPr>
          <a:ln/>
        </p:spPr>
        <p:txBody>
          <a:bodyPr/>
          <a:lstStyle>
            <a:lvl1pPr>
              <a:defRPr/>
            </a:lvl1pPr>
          </a:lstStyle>
          <a:p>
            <a:pPr>
              <a:defRPr/>
            </a:pPr>
            <a:fld id="{89CA736A-099F-448E-95B5-FA52418AA9FB}" type="slidenum">
              <a:rPr lang="zh-CN" altLang="en-US"/>
              <a:pPr>
                <a:defRPr/>
              </a:pPr>
              <a:t>‹#›</a:t>
            </a:fld>
            <a:endParaRPr lang="zh-CN" altLang="en-US"/>
          </a:p>
        </p:txBody>
      </p:sp>
    </p:spTree>
    <p:extLst>
      <p:ext uri="{BB962C8B-B14F-4D97-AF65-F5344CB8AC3E}">
        <p14:creationId xmlns:p14="http://schemas.microsoft.com/office/powerpoint/2010/main" val="37841945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673CD185-793B-4BC9-886E-B5A1D508EED0}"/>
              </a:ext>
            </a:extLst>
          </p:cNvPr>
          <p:cNvSpPr>
            <a:spLocks noGrp="1" noChangeArrowheads="1"/>
          </p:cNvSpPr>
          <p:nvPr>
            <p:ph type="dt" sz="half" idx="10"/>
          </p:nvPr>
        </p:nvSpPr>
        <p:spPr>
          <a:ln/>
        </p:spPr>
        <p:txBody>
          <a:bodyPr/>
          <a:lstStyle>
            <a:lvl1pPr>
              <a:defRPr/>
            </a:lvl1pPr>
          </a:lstStyle>
          <a:p>
            <a:pPr>
              <a:defRPr/>
            </a:pPr>
            <a:fld id="{8EBB6F24-ECD2-4D89-99BB-07AA50E333B6}"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D7ABF017-F2C9-4B01-983E-FD19058E8B6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357F4999-20AF-4881-9BE7-8E9EF344F8F1}"/>
              </a:ext>
            </a:extLst>
          </p:cNvPr>
          <p:cNvSpPr>
            <a:spLocks noGrp="1" noChangeArrowheads="1"/>
          </p:cNvSpPr>
          <p:nvPr>
            <p:ph type="sldNum" sz="quarter" idx="12"/>
          </p:nvPr>
        </p:nvSpPr>
        <p:spPr>
          <a:ln/>
        </p:spPr>
        <p:txBody>
          <a:bodyPr/>
          <a:lstStyle>
            <a:lvl1pPr>
              <a:defRPr/>
            </a:lvl1pPr>
          </a:lstStyle>
          <a:p>
            <a:pPr>
              <a:defRPr/>
            </a:pPr>
            <a:fld id="{9F1CC9D2-AAF0-4535-AE64-8C39A6272FDD}" type="slidenum">
              <a:rPr lang="zh-CN" altLang="en-US"/>
              <a:pPr>
                <a:defRPr/>
              </a:pPr>
              <a:t>‹#›</a:t>
            </a:fld>
            <a:endParaRPr lang="zh-CN" altLang="en-US"/>
          </a:p>
        </p:txBody>
      </p:sp>
    </p:spTree>
    <p:extLst>
      <p:ext uri="{BB962C8B-B14F-4D97-AF65-F5344CB8AC3E}">
        <p14:creationId xmlns:p14="http://schemas.microsoft.com/office/powerpoint/2010/main" val="289819423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AD7E3262-6C44-4886-A681-B11103CE945C}"/>
              </a:ext>
            </a:extLst>
          </p:cNvPr>
          <p:cNvSpPr>
            <a:spLocks noGrp="1" noChangeArrowheads="1"/>
          </p:cNvSpPr>
          <p:nvPr>
            <p:ph type="dt" sz="half" idx="10"/>
          </p:nvPr>
        </p:nvSpPr>
        <p:spPr>
          <a:ln/>
        </p:spPr>
        <p:txBody>
          <a:bodyPr/>
          <a:lstStyle>
            <a:lvl1pPr>
              <a:defRPr/>
            </a:lvl1pPr>
          </a:lstStyle>
          <a:p>
            <a:pPr>
              <a:defRPr/>
            </a:pPr>
            <a:fld id="{12F3A432-17CE-43B1-85EB-A59C576CA6BD}"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D0928AD2-0405-4DD3-8976-D6FB23D8291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1742E3DB-5D9C-4D85-956F-C7B5688A8539}"/>
              </a:ext>
            </a:extLst>
          </p:cNvPr>
          <p:cNvSpPr>
            <a:spLocks noGrp="1" noChangeArrowheads="1"/>
          </p:cNvSpPr>
          <p:nvPr>
            <p:ph type="sldNum" sz="quarter" idx="12"/>
          </p:nvPr>
        </p:nvSpPr>
        <p:spPr>
          <a:ln/>
        </p:spPr>
        <p:txBody>
          <a:bodyPr/>
          <a:lstStyle>
            <a:lvl1pPr>
              <a:defRPr/>
            </a:lvl1pPr>
          </a:lstStyle>
          <a:p>
            <a:pPr>
              <a:defRPr/>
            </a:pPr>
            <a:fld id="{DE290944-3D5A-496E-BBC1-B668F9FACB6B}" type="slidenum">
              <a:rPr lang="zh-CN" altLang="en-US"/>
              <a:pPr>
                <a:defRPr/>
              </a:pPr>
              <a:t>‹#›</a:t>
            </a:fld>
            <a:endParaRPr lang="zh-CN" altLang="en-US"/>
          </a:p>
        </p:txBody>
      </p:sp>
    </p:spTree>
    <p:extLst>
      <p:ext uri="{BB962C8B-B14F-4D97-AF65-F5344CB8AC3E}">
        <p14:creationId xmlns:p14="http://schemas.microsoft.com/office/powerpoint/2010/main" val="360486347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90CD7B79-E352-4244-93AE-D47794DB2EDC}"/>
              </a:ext>
            </a:extLst>
          </p:cNvPr>
          <p:cNvSpPr>
            <a:spLocks noGrp="1" noChangeArrowheads="1"/>
          </p:cNvSpPr>
          <p:nvPr>
            <p:ph type="dt" sz="half" idx="10"/>
          </p:nvPr>
        </p:nvSpPr>
        <p:spPr>
          <a:ln/>
        </p:spPr>
        <p:txBody>
          <a:bodyPr/>
          <a:lstStyle>
            <a:lvl1pPr>
              <a:defRPr/>
            </a:lvl1pPr>
          </a:lstStyle>
          <a:p>
            <a:pPr>
              <a:defRPr/>
            </a:pPr>
            <a:fld id="{1ECF411F-D9A3-4DE5-ABDB-01422AE79573}"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822F445C-5D84-47BD-8CFA-1EAAE6E0F8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F971016-34F2-4547-9213-7B6CCE947DFB}"/>
              </a:ext>
            </a:extLst>
          </p:cNvPr>
          <p:cNvSpPr>
            <a:spLocks noGrp="1" noChangeArrowheads="1"/>
          </p:cNvSpPr>
          <p:nvPr>
            <p:ph type="sldNum" sz="quarter" idx="12"/>
          </p:nvPr>
        </p:nvSpPr>
        <p:spPr>
          <a:ln/>
        </p:spPr>
        <p:txBody>
          <a:bodyPr/>
          <a:lstStyle>
            <a:lvl1pPr>
              <a:defRPr/>
            </a:lvl1pPr>
          </a:lstStyle>
          <a:p>
            <a:pPr>
              <a:defRPr/>
            </a:pPr>
            <a:fld id="{C2A36E04-B1C0-4AFE-A6E3-98CC373C6D62}" type="slidenum">
              <a:rPr lang="zh-CN" altLang="en-US"/>
              <a:pPr>
                <a:defRPr/>
              </a:pPr>
              <a:t>‹#›</a:t>
            </a:fld>
            <a:endParaRPr lang="zh-CN" altLang="en-US"/>
          </a:p>
        </p:txBody>
      </p:sp>
    </p:spTree>
    <p:extLst>
      <p:ext uri="{BB962C8B-B14F-4D97-AF65-F5344CB8AC3E}">
        <p14:creationId xmlns:p14="http://schemas.microsoft.com/office/powerpoint/2010/main" val="366600143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B598442D-97B1-4E0B-9835-61218F8519CD}"/>
              </a:ext>
            </a:extLst>
          </p:cNvPr>
          <p:cNvSpPr>
            <a:spLocks noGrp="1" noChangeArrowheads="1"/>
          </p:cNvSpPr>
          <p:nvPr>
            <p:ph type="dt" sz="half" idx="10"/>
          </p:nvPr>
        </p:nvSpPr>
        <p:spPr>
          <a:ln/>
        </p:spPr>
        <p:txBody>
          <a:bodyPr/>
          <a:lstStyle>
            <a:lvl1pPr>
              <a:defRPr/>
            </a:lvl1pPr>
          </a:lstStyle>
          <a:p>
            <a:pPr>
              <a:defRPr/>
            </a:pPr>
            <a:fld id="{89D5CB35-4106-4B78-BE53-8EBCE983C5FD}"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063C4853-E39B-4EBF-9409-B2AF77B2264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4EB58A9-A5E0-4D50-A17C-790F85381304}"/>
              </a:ext>
            </a:extLst>
          </p:cNvPr>
          <p:cNvSpPr>
            <a:spLocks noGrp="1" noChangeArrowheads="1"/>
          </p:cNvSpPr>
          <p:nvPr>
            <p:ph type="sldNum" sz="quarter" idx="12"/>
          </p:nvPr>
        </p:nvSpPr>
        <p:spPr>
          <a:ln/>
        </p:spPr>
        <p:txBody>
          <a:bodyPr/>
          <a:lstStyle>
            <a:lvl1pPr>
              <a:defRPr/>
            </a:lvl1pPr>
          </a:lstStyle>
          <a:p>
            <a:pPr>
              <a:defRPr/>
            </a:pPr>
            <a:fld id="{D212B18F-0E70-4DD5-AF46-5DC1D548EC28}" type="slidenum">
              <a:rPr lang="zh-CN" altLang="en-US"/>
              <a:pPr>
                <a:defRPr/>
              </a:pPr>
              <a:t>‹#›</a:t>
            </a:fld>
            <a:endParaRPr lang="zh-CN" altLang="en-US"/>
          </a:p>
        </p:txBody>
      </p:sp>
    </p:spTree>
    <p:extLst>
      <p:ext uri="{BB962C8B-B14F-4D97-AF65-F5344CB8AC3E}">
        <p14:creationId xmlns:p14="http://schemas.microsoft.com/office/powerpoint/2010/main" val="18344270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4CE47B45-3EA6-4D62-9A38-130A049B82CB}"/>
              </a:ext>
            </a:extLst>
          </p:cNvPr>
          <p:cNvSpPr>
            <a:spLocks noGrp="1" noChangeArrowheads="1"/>
          </p:cNvSpPr>
          <p:nvPr>
            <p:ph type="dt" sz="half" idx="10"/>
          </p:nvPr>
        </p:nvSpPr>
        <p:spPr>
          <a:ln/>
        </p:spPr>
        <p:txBody>
          <a:bodyPr/>
          <a:lstStyle>
            <a:lvl1pPr>
              <a:defRPr/>
            </a:lvl1pPr>
          </a:lstStyle>
          <a:p>
            <a:pPr>
              <a:defRPr/>
            </a:pPr>
            <a:fld id="{C6284F61-E69D-4C1E-9081-192D42CDC97E}"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3E35C6D8-483C-41E7-95A6-BAA1DD08278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9F8FC4F0-9599-4D84-8386-8A6A85343031}"/>
              </a:ext>
            </a:extLst>
          </p:cNvPr>
          <p:cNvSpPr>
            <a:spLocks noGrp="1" noChangeArrowheads="1"/>
          </p:cNvSpPr>
          <p:nvPr>
            <p:ph type="sldNum" sz="quarter" idx="12"/>
          </p:nvPr>
        </p:nvSpPr>
        <p:spPr>
          <a:ln/>
        </p:spPr>
        <p:txBody>
          <a:bodyPr/>
          <a:lstStyle>
            <a:lvl1pPr>
              <a:defRPr/>
            </a:lvl1pPr>
          </a:lstStyle>
          <a:p>
            <a:pPr>
              <a:defRPr/>
            </a:pPr>
            <a:fld id="{D6DE6475-B5DA-43E9-B166-D7303066584E}" type="slidenum">
              <a:rPr lang="zh-CN" altLang="en-US"/>
              <a:pPr>
                <a:defRPr/>
              </a:pPr>
              <a:t>‹#›</a:t>
            </a:fld>
            <a:endParaRPr lang="zh-CN" altLang="en-US"/>
          </a:p>
        </p:txBody>
      </p:sp>
    </p:spTree>
    <p:extLst>
      <p:ext uri="{BB962C8B-B14F-4D97-AF65-F5344CB8AC3E}">
        <p14:creationId xmlns:p14="http://schemas.microsoft.com/office/powerpoint/2010/main" val="24059459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35D429A9-5866-4A49-B780-048CBC6AB1B0}"/>
              </a:ext>
            </a:extLst>
          </p:cNvPr>
          <p:cNvSpPr>
            <a:spLocks noGrp="1" noChangeArrowheads="1"/>
          </p:cNvSpPr>
          <p:nvPr>
            <p:ph type="dt" sz="half" idx="10"/>
          </p:nvPr>
        </p:nvSpPr>
        <p:spPr>
          <a:ln/>
        </p:spPr>
        <p:txBody>
          <a:bodyPr/>
          <a:lstStyle>
            <a:lvl1pPr>
              <a:defRPr/>
            </a:lvl1pPr>
          </a:lstStyle>
          <a:p>
            <a:pPr>
              <a:defRPr/>
            </a:pPr>
            <a:fld id="{E0B05F9B-AFF5-49D7-A334-6AC57AC90A17}"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0A7B3A11-1D23-45F6-AF7D-1694023A766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FF9A6AF4-7E0D-49D9-AF61-95D237DC032E}"/>
              </a:ext>
            </a:extLst>
          </p:cNvPr>
          <p:cNvSpPr>
            <a:spLocks noGrp="1" noChangeArrowheads="1"/>
          </p:cNvSpPr>
          <p:nvPr>
            <p:ph type="sldNum" sz="quarter" idx="12"/>
          </p:nvPr>
        </p:nvSpPr>
        <p:spPr>
          <a:ln/>
        </p:spPr>
        <p:txBody>
          <a:bodyPr/>
          <a:lstStyle>
            <a:lvl1pPr>
              <a:defRPr/>
            </a:lvl1pPr>
          </a:lstStyle>
          <a:p>
            <a:pPr>
              <a:defRPr/>
            </a:pPr>
            <a:fld id="{250BAE22-49B8-404B-84CD-8131320F078E}" type="slidenum">
              <a:rPr lang="zh-CN" altLang="en-US"/>
              <a:pPr>
                <a:defRPr/>
              </a:pPr>
              <a:t>‹#›</a:t>
            </a:fld>
            <a:endParaRPr lang="zh-CN" altLang="en-US"/>
          </a:p>
        </p:txBody>
      </p:sp>
    </p:spTree>
    <p:extLst>
      <p:ext uri="{BB962C8B-B14F-4D97-AF65-F5344CB8AC3E}">
        <p14:creationId xmlns:p14="http://schemas.microsoft.com/office/powerpoint/2010/main" val="127068761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631572E2-AF6E-4B98-8716-FFC7A0ED4BF4}"/>
              </a:ext>
            </a:extLst>
          </p:cNvPr>
          <p:cNvSpPr>
            <a:spLocks noGrp="1" noChangeArrowheads="1"/>
          </p:cNvSpPr>
          <p:nvPr>
            <p:ph type="dt" sz="half" idx="10"/>
          </p:nvPr>
        </p:nvSpPr>
        <p:spPr>
          <a:ln/>
        </p:spPr>
        <p:txBody>
          <a:bodyPr/>
          <a:lstStyle>
            <a:lvl1pPr>
              <a:defRPr/>
            </a:lvl1pPr>
          </a:lstStyle>
          <a:p>
            <a:pPr>
              <a:defRPr/>
            </a:pPr>
            <a:fld id="{880481EF-9F0C-4123-BCA7-88A58660FFE8}"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C12D8160-1B63-413B-9E76-4A137D9BD3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982C0912-C964-457F-93BF-AE7A71612D73}"/>
              </a:ext>
            </a:extLst>
          </p:cNvPr>
          <p:cNvSpPr>
            <a:spLocks noGrp="1" noChangeArrowheads="1"/>
          </p:cNvSpPr>
          <p:nvPr>
            <p:ph type="sldNum" sz="quarter" idx="12"/>
          </p:nvPr>
        </p:nvSpPr>
        <p:spPr>
          <a:ln/>
        </p:spPr>
        <p:txBody>
          <a:bodyPr/>
          <a:lstStyle>
            <a:lvl1pPr>
              <a:defRPr/>
            </a:lvl1pPr>
          </a:lstStyle>
          <a:p>
            <a:pPr>
              <a:defRPr/>
            </a:pPr>
            <a:fld id="{865D15F8-DC87-49C7-B004-8F5D2319D713}" type="slidenum">
              <a:rPr lang="zh-CN" altLang="en-US"/>
              <a:pPr>
                <a:defRPr/>
              </a:pPr>
              <a:t>‹#›</a:t>
            </a:fld>
            <a:endParaRPr lang="zh-CN" altLang="en-US"/>
          </a:p>
        </p:txBody>
      </p:sp>
    </p:spTree>
    <p:extLst>
      <p:ext uri="{BB962C8B-B14F-4D97-AF65-F5344CB8AC3E}">
        <p14:creationId xmlns:p14="http://schemas.microsoft.com/office/powerpoint/2010/main" val="4140606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28F54259-DA58-402A-A036-7E9763D166E7}"/>
              </a:ext>
            </a:extLst>
          </p:cNvPr>
          <p:cNvSpPr>
            <a:spLocks noGrp="1" noChangeArrowheads="1"/>
          </p:cNvSpPr>
          <p:nvPr>
            <p:ph type="dt" sz="half" idx="10"/>
          </p:nvPr>
        </p:nvSpPr>
        <p:spPr>
          <a:ln/>
        </p:spPr>
        <p:txBody>
          <a:bodyPr/>
          <a:lstStyle>
            <a:lvl1pPr>
              <a:defRPr/>
            </a:lvl1pPr>
          </a:lstStyle>
          <a:p>
            <a:pPr>
              <a:defRPr/>
            </a:pPr>
            <a:fld id="{D14419C8-F941-42FF-81C5-411EC7AC8C65}"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04181105-72C0-423B-999C-236869718E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C6735FB9-9482-45D5-8E0F-E2285D09DBCE}"/>
              </a:ext>
            </a:extLst>
          </p:cNvPr>
          <p:cNvSpPr>
            <a:spLocks noGrp="1" noChangeArrowheads="1"/>
          </p:cNvSpPr>
          <p:nvPr>
            <p:ph type="sldNum" sz="quarter" idx="12"/>
          </p:nvPr>
        </p:nvSpPr>
        <p:spPr>
          <a:ln/>
        </p:spPr>
        <p:txBody>
          <a:bodyPr/>
          <a:lstStyle>
            <a:lvl1pPr>
              <a:defRPr/>
            </a:lvl1pPr>
          </a:lstStyle>
          <a:p>
            <a:pPr>
              <a:defRPr/>
            </a:pPr>
            <a:fld id="{09B75BBF-B910-493F-8A6D-6C7AFBAEDF9E}" type="slidenum">
              <a:rPr lang="zh-CN" altLang="en-US"/>
              <a:pPr>
                <a:defRPr/>
              </a:pPr>
              <a:t>‹#›</a:t>
            </a:fld>
            <a:endParaRPr lang="zh-CN" altLang="en-US"/>
          </a:p>
        </p:txBody>
      </p:sp>
    </p:spTree>
    <p:extLst>
      <p:ext uri="{BB962C8B-B14F-4D97-AF65-F5344CB8AC3E}">
        <p14:creationId xmlns:p14="http://schemas.microsoft.com/office/powerpoint/2010/main" val="23291875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2EC5DB1E-DF75-4C66-84FB-D66B631E37D5}"/>
              </a:ext>
            </a:extLst>
          </p:cNvPr>
          <p:cNvSpPr>
            <a:spLocks noGrp="1" noChangeArrowheads="1"/>
          </p:cNvSpPr>
          <p:nvPr>
            <p:ph type="dt" sz="half" idx="10"/>
          </p:nvPr>
        </p:nvSpPr>
        <p:spPr>
          <a:ln/>
        </p:spPr>
        <p:txBody>
          <a:bodyPr/>
          <a:lstStyle>
            <a:lvl1pPr>
              <a:defRPr/>
            </a:lvl1pPr>
          </a:lstStyle>
          <a:p>
            <a:pPr>
              <a:defRPr/>
            </a:pPr>
            <a:fld id="{AFF4F85C-69FC-4B16-9904-1FC1946D75EE}"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9FC5C7BA-7A1D-4844-9865-E12D12D5714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93613C76-8D34-4EE2-8E38-EEC1ADF929DD}"/>
              </a:ext>
            </a:extLst>
          </p:cNvPr>
          <p:cNvSpPr>
            <a:spLocks noGrp="1" noChangeArrowheads="1"/>
          </p:cNvSpPr>
          <p:nvPr>
            <p:ph type="sldNum" sz="quarter" idx="12"/>
          </p:nvPr>
        </p:nvSpPr>
        <p:spPr>
          <a:ln/>
        </p:spPr>
        <p:txBody>
          <a:bodyPr/>
          <a:lstStyle>
            <a:lvl1pPr>
              <a:defRPr/>
            </a:lvl1pPr>
          </a:lstStyle>
          <a:p>
            <a:pPr>
              <a:defRPr/>
            </a:pPr>
            <a:fld id="{36F2575D-9F4C-4EB9-A0F7-D986B3C3B992}" type="slidenum">
              <a:rPr lang="zh-CN" altLang="en-US"/>
              <a:pPr>
                <a:defRPr/>
              </a:pPr>
              <a:t>‹#›</a:t>
            </a:fld>
            <a:endParaRPr lang="zh-CN" altLang="en-US"/>
          </a:p>
        </p:txBody>
      </p:sp>
    </p:spTree>
    <p:extLst>
      <p:ext uri="{BB962C8B-B14F-4D97-AF65-F5344CB8AC3E}">
        <p14:creationId xmlns:p14="http://schemas.microsoft.com/office/powerpoint/2010/main" val="404669110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32D96891-C448-4FB0-87BE-8974D7DF0A00}"/>
              </a:ext>
            </a:extLst>
          </p:cNvPr>
          <p:cNvSpPr>
            <a:spLocks noGrp="1" noChangeArrowheads="1"/>
          </p:cNvSpPr>
          <p:nvPr>
            <p:ph type="dt" sz="half" idx="10"/>
          </p:nvPr>
        </p:nvSpPr>
        <p:spPr>
          <a:ln/>
        </p:spPr>
        <p:txBody>
          <a:bodyPr/>
          <a:lstStyle>
            <a:lvl1pPr>
              <a:defRPr/>
            </a:lvl1pPr>
          </a:lstStyle>
          <a:p>
            <a:pPr>
              <a:defRPr/>
            </a:pPr>
            <a:fld id="{979829AF-631A-4F77-9CE8-4760692567DF}"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5BF17407-86E9-42DB-A764-E6BBEDE97DD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4FB7E30-B385-4224-A1FC-9C3EB41B1A2C}"/>
              </a:ext>
            </a:extLst>
          </p:cNvPr>
          <p:cNvSpPr>
            <a:spLocks noGrp="1" noChangeArrowheads="1"/>
          </p:cNvSpPr>
          <p:nvPr>
            <p:ph type="sldNum" sz="quarter" idx="12"/>
          </p:nvPr>
        </p:nvSpPr>
        <p:spPr>
          <a:ln/>
        </p:spPr>
        <p:txBody>
          <a:bodyPr/>
          <a:lstStyle>
            <a:lvl1pPr>
              <a:defRPr/>
            </a:lvl1pPr>
          </a:lstStyle>
          <a:p>
            <a:pPr>
              <a:defRPr/>
            </a:pPr>
            <a:fld id="{8FBE2972-CBA3-4A68-BF98-F17B69E3BB2B}" type="slidenum">
              <a:rPr lang="zh-CN" altLang="en-US"/>
              <a:pPr>
                <a:defRPr/>
              </a:pPr>
              <a:t>‹#›</a:t>
            </a:fld>
            <a:endParaRPr lang="zh-CN" altLang="en-US"/>
          </a:p>
        </p:txBody>
      </p:sp>
    </p:spTree>
    <p:extLst>
      <p:ext uri="{BB962C8B-B14F-4D97-AF65-F5344CB8AC3E}">
        <p14:creationId xmlns:p14="http://schemas.microsoft.com/office/powerpoint/2010/main" val="3507323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A46B5D7-9CEB-46A9-9B52-8A637EFC93C8}"/>
              </a:ext>
            </a:extLst>
          </p:cNvPr>
          <p:cNvSpPr>
            <a:spLocks noGrp="1" noChangeArrowheads="1"/>
          </p:cNvSpPr>
          <p:nvPr>
            <p:ph type="dt" sz="half" idx="10"/>
          </p:nvPr>
        </p:nvSpPr>
        <p:spPr>
          <a:ln/>
        </p:spPr>
        <p:txBody>
          <a:bodyPr/>
          <a:lstStyle>
            <a:lvl1pPr>
              <a:defRPr/>
            </a:lvl1pPr>
          </a:lstStyle>
          <a:p>
            <a:pPr>
              <a:defRPr/>
            </a:pPr>
            <a:fld id="{3655D995-2CBD-4E47-BA4C-588B0AB41757}"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1D7A8FE5-4332-4DF5-BD38-69209A777C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D5888FF5-CEC7-4B02-90A7-0405256241EA}"/>
              </a:ext>
            </a:extLst>
          </p:cNvPr>
          <p:cNvSpPr>
            <a:spLocks noGrp="1" noChangeArrowheads="1"/>
          </p:cNvSpPr>
          <p:nvPr>
            <p:ph type="sldNum" sz="quarter" idx="12"/>
          </p:nvPr>
        </p:nvSpPr>
        <p:spPr>
          <a:ln/>
        </p:spPr>
        <p:txBody>
          <a:bodyPr/>
          <a:lstStyle>
            <a:lvl1pPr>
              <a:defRPr/>
            </a:lvl1pPr>
          </a:lstStyle>
          <a:p>
            <a:pPr>
              <a:defRPr/>
            </a:pPr>
            <a:fld id="{01043C9E-5390-4E77-A906-838D281858B3}" type="slidenum">
              <a:rPr lang="zh-CN" altLang="en-US"/>
              <a:pPr>
                <a:defRPr/>
              </a:pPr>
              <a:t>‹#›</a:t>
            </a:fld>
            <a:endParaRPr lang="zh-CN" altLang="en-US"/>
          </a:p>
        </p:txBody>
      </p:sp>
    </p:spTree>
    <p:extLst>
      <p:ext uri="{BB962C8B-B14F-4D97-AF65-F5344CB8AC3E}">
        <p14:creationId xmlns:p14="http://schemas.microsoft.com/office/powerpoint/2010/main" val="28267370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C32359A6-9385-43D3-AC3B-8648CFC4CE13}"/>
              </a:ext>
            </a:extLst>
          </p:cNvPr>
          <p:cNvSpPr>
            <a:spLocks noGrp="1" noChangeArrowheads="1"/>
          </p:cNvSpPr>
          <p:nvPr>
            <p:ph type="dt" sz="half" idx="10"/>
          </p:nvPr>
        </p:nvSpPr>
        <p:spPr>
          <a:ln/>
        </p:spPr>
        <p:txBody>
          <a:bodyPr/>
          <a:lstStyle>
            <a:lvl1pPr>
              <a:defRPr/>
            </a:lvl1pPr>
          </a:lstStyle>
          <a:p>
            <a:pPr>
              <a:defRPr/>
            </a:pPr>
            <a:fld id="{B392101C-A148-4379-AF3A-1EF174DF7401}"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419BF2AF-E915-4336-8F50-FA86166B73A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D0DAE7D-2A5A-4215-871B-DF0EF9EB1A51}"/>
              </a:ext>
            </a:extLst>
          </p:cNvPr>
          <p:cNvSpPr>
            <a:spLocks noGrp="1" noChangeArrowheads="1"/>
          </p:cNvSpPr>
          <p:nvPr>
            <p:ph type="sldNum" sz="quarter" idx="12"/>
          </p:nvPr>
        </p:nvSpPr>
        <p:spPr>
          <a:ln/>
        </p:spPr>
        <p:txBody>
          <a:bodyPr/>
          <a:lstStyle>
            <a:lvl1pPr>
              <a:defRPr/>
            </a:lvl1pPr>
          </a:lstStyle>
          <a:p>
            <a:pPr>
              <a:defRPr/>
            </a:pPr>
            <a:fld id="{890E2B11-C9FE-46D9-82E1-1E87831A9373}" type="slidenum">
              <a:rPr lang="zh-CN" altLang="en-US"/>
              <a:pPr>
                <a:defRPr/>
              </a:pPr>
              <a:t>‹#›</a:t>
            </a:fld>
            <a:endParaRPr lang="zh-CN" altLang="en-US"/>
          </a:p>
        </p:txBody>
      </p:sp>
    </p:spTree>
    <p:extLst>
      <p:ext uri="{BB962C8B-B14F-4D97-AF65-F5344CB8AC3E}">
        <p14:creationId xmlns:p14="http://schemas.microsoft.com/office/powerpoint/2010/main" val="28954917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2E7C0FA0-D312-49ED-98BC-FABAE1114A95}"/>
              </a:ext>
            </a:extLst>
          </p:cNvPr>
          <p:cNvSpPr>
            <a:spLocks noGrp="1" noChangeArrowheads="1"/>
          </p:cNvSpPr>
          <p:nvPr>
            <p:ph type="dt" sz="half" idx="10"/>
          </p:nvPr>
        </p:nvSpPr>
        <p:spPr>
          <a:ln/>
        </p:spPr>
        <p:txBody>
          <a:bodyPr/>
          <a:lstStyle>
            <a:lvl1pPr>
              <a:defRPr/>
            </a:lvl1pPr>
          </a:lstStyle>
          <a:p>
            <a:pPr>
              <a:defRPr/>
            </a:pPr>
            <a:fld id="{103D5AB9-609F-4C49-9369-951C2B2E3F5B}"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E7EC8D6E-CFDD-4765-9463-2D7AED4C672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FF29E24-C3DE-4303-89C0-EA7D13AC0618}"/>
              </a:ext>
            </a:extLst>
          </p:cNvPr>
          <p:cNvSpPr>
            <a:spLocks noGrp="1" noChangeArrowheads="1"/>
          </p:cNvSpPr>
          <p:nvPr>
            <p:ph type="sldNum" sz="quarter" idx="12"/>
          </p:nvPr>
        </p:nvSpPr>
        <p:spPr>
          <a:ln/>
        </p:spPr>
        <p:txBody>
          <a:bodyPr/>
          <a:lstStyle>
            <a:lvl1pPr>
              <a:defRPr/>
            </a:lvl1pPr>
          </a:lstStyle>
          <a:p>
            <a:pPr>
              <a:defRPr/>
            </a:pPr>
            <a:fld id="{F0B91A10-4C0F-4F53-91AD-0C4FEF9336E7}" type="slidenum">
              <a:rPr lang="zh-CN" altLang="en-US"/>
              <a:pPr>
                <a:defRPr/>
              </a:pPr>
              <a:t>‹#›</a:t>
            </a:fld>
            <a:endParaRPr lang="zh-CN" altLang="en-US"/>
          </a:p>
        </p:txBody>
      </p:sp>
    </p:spTree>
    <p:extLst>
      <p:ext uri="{BB962C8B-B14F-4D97-AF65-F5344CB8AC3E}">
        <p14:creationId xmlns:p14="http://schemas.microsoft.com/office/powerpoint/2010/main" val="25097006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36793A7-F36F-4B92-9BF2-8C5018E7CAD6}"/>
              </a:ext>
            </a:extLst>
          </p:cNvPr>
          <p:cNvSpPr>
            <a:spLocks noGrp="1" noChangeArrowheads="1"/>
          </p:cNvSpPr>
          <p:nvPr>
            <p:ph type="dt" sz="half" idx="10"/>
          </p:nvPr>
        </p:nvSpPr>
        <p:spPr>
          <a:ln/>
        </p:spPr>
        <p:txBody>
          <a:bodyPr/>
          <a:lstStyle>
            <a:lvl1pPr>
              <a:defRPr/>
            </a:lvl1pPr>
          </a:lstStyle>
          <a:p>
            <a:pPr>
              <a:defRPr/>
            </a:pPr>
            <a:fld id="{B156621F-ABA9-4C7F-BBE8-95E8B894522E}"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F4442272-09B6-4080-AE80-BF9B6999F14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0D2F99D-BAA8-4607-9EDE-B7FB8515E1DB}"/>
              </a:ext>
            </a:extLst>
          </p:cNvPr>
          <p:cNvSpPr>
            <a:spLocks noGrp="1" noChangeArrowheads="1"/>
          </p:cNvSpPr>
          <p:nvPr>
            <p:ph type="sldNum" sz="quarter" idx="12"/>
          </p:nvPr>
        </p:nvSpPr>
        <p:spPr>
          <a:ln/>
        </p:spPr>
        <p:txBody>
          <a:bodyPr/>
          <a:lstStyle>
            <a:lvl1pPr>
              <a:defRPr/>
            </a:lvl1pPr>
          </a:lstStyle>
          <a:p>
            <a:pPr>
              <a:defRPr/>
            </a:pPr>
            <a:fld id="{F6BFDC56-7211-417B-A039-06589582E3F4}" type="slidenum">
              <a:rPr lang="zh-CN" altLang="en-US"/>
              <a:pPr>
                <a:defRPr/>
              </a:pPr>
              <a:t>‹#›</a:t>
            </a:fld>
            <a:endParaRPr lang="zh-CN" altLang="en-US"/>
          </a:p>
        </p:txBody>
      </p:sp>
    </p:spTree>
    <p:extLst>
      <p:ext uri="{BB962C8B-B14F-4D97-AF65-F5344CB8AC3E}">
        <p14:creationId xmlns:p14="http://schemas.microsoft.com/office/powerpoint/2010/main" val="427268322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B2BC920A-A0F1-4EDB-846A-89A81AA12400}"/>
              </a:ext>
            </a:extLst>
          </p:cNvPr>
          <p:cNvSpPr>
            <a:spLocks noGrp="1" noChangeArrowheads="1"/>
          </p:cNvSpPr>
          <p:nvPr>
            <p:ph type="dt" sz="half" idx="10"/>
          </p:nvPr>
        </p:nvSpPr>
        <p:spPr>
          <a:ln/>
        </p:spPr>
        <p:txBody>
          <a:bodyPr/>
          <a:lstStyle>
            <a:lvl1pPr>
              <a:defRPr/>
            </a:lvl1pPr>
          </a:lstStyle>
          <a:p>
            <a:pPr>
              <a:defRPr/>
            </a:pPr>
            <a:fld id="{95045F7B-AA0A-4FAA-B898-F207C9CB25B8}"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981FD8C5-9575-40EF-B08A-273AB5CA655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B7AFC927-ED40-41B8-806B-2159483F5270}"/>
              </a:ext>
            </a:extLst>
          </p:cNvPr>
          <p:cNvSpPr>
            <a:spLocks noGrp="1" noChangeArrowheads="1"/>
          </p:cNvSpPr>
          <p:nvPr>
            <p:ph type="sldNum" sz="quarter" idx="12"/>
          </p:nvPr>
        </p:nvSpPr>
        <p:spPr>
          <a:ln/>
        </p:spPr>
        <p:txBody>
          <a:bodyPr/>
          <a:lstStyle>
            <a:lvl1pPr>
              <a:defRPr/>
            </a:lvl1pPr>
          </a:lstStyle>
          <a:p>
            <a:pPr>
              <a:defRPr/>
            </a:pPr>
            <a:fld id="{1865B86F-D0CC-4A3D-B33E-B1FB7CEC9F81}" type="slidenum">
              <a:rPr lang="zh-CN" altLang="en-US"/>
              <a:pPr>
                <a:defRPr/>
              </a:pPr>
              <a:t>‹#›</a:t>
            </a:fld>
            <a:endParaRPr lang="zh-CN" altLang="en-US"/>
          </a:p>
        </p:txBody>
      </p:sp>
    </p:spTree>
    <p:extLst>
      <p:ext uri="{BB962C8B-B14F-4D97-AF65-F5344CB8AC3E}">
        <p14:creationId xmlns:p14="http://schemas.microsoft.com/office/powerpoint/2010/main" val="159687205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81B10D1C-F16A-488E-987B-2A9CB6EC36BD}"/>
              </a:ext>
            </a:extLst>
          </p:cNvPr>
          <p:cNvSpPr>
            <a:spLocks noGrp="1" noChangeArrowheads="1"/>
          </p:cNvSpPr>
          <p:nvPr>
            <p:ph type="dt" sz="half" idx="10"/>
          </p:nvPr>
        </p:nvSpPr>
        <p:spPr>
          <a:ln/>
        </p:spPr>
        <p:txBody>
          <a:bodyPr/>
          <a:lstStyle>
            <a:lvl1pPr>
              <a:defRPr/>
            </a:lvl1pPr>
          </a:lstStyle>
          <a:p>
            <a:pPr>
              <a:defRPr/>
            </a:pPr>
            <a:fld id="{20DF0A0F-50DB-4799-AA9E-F558F307DA9A}"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E18C89A4-3A6F-42B2-B2C1-50738E14FE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978C410-116E-4E2C-BBD2-B8959307B59A}"/>
              </a:ext>
            </a:extLst>
          </p:cNvPr>
          <p:cNvSpPr>
            <a:spLocks noGrp="1" noChangeArrowheads="1"/>
          </p:cNvSpPr>
          <p:nvPr>
            <p:ph type="sldNum" sz="quarter" idx="12"/>
          </p:nvPr>
        </p:nvSpPr>
        <p:spPr>
          <a:ln/>
        </p:spPr>
        <p:txBody>
          <a:bodyPr/>
          <a:lstStyle>
            <a:lvl1pPr>
              <a:defRPr/>
            </a:lvl1pPr>
          </a:lstStyle>
          <a:p>
            <a:pPr>
              <a:defRPr/>
            </a:pPr>
            <a:fld id="{9DC26C6E-9D35-4E18-93C3-4184B662D70F}" type="slidenum">
              <a:rPr lang="zh-CN" altLang="en-US"/>
              <a:pPr>
                <a:defRPr/>
              </a:pPr>
              <a:t>‹#›</a:t>
            </a:fld>
            <a:endParaRPr lang="zh-CN" altLang="en-US"/>
          </a:p>
        </p:txBody>
      </p:sp>
    </p:spTree>
    <p:extLst>
      <p:ext uri="{BB962C8B-B14F-4D97-AF65-F5344CB8AC3E}">
        <p14:creationId xmlns:p14="http://schemas.microsoft.com/office/powerpoint/2010/main" val="49066487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560C10D9-F7D2-47AF-9412-E2BC2D20D9CE}"/>
              </a:ext>
            </a:extLst>
          </p:cNvPr>
          <p:cNvSpPr>
            <a:spLocks noGrp="1" noChangeArrowheads="1"/>
          </p:cNvSpPr>
          <p:nvPr>
            <p:ph type="dt" sz="half" idx="10"/>
          </p:nvPr>
        </p:nvSpPr>
        <p:spPr>
          <a:ln/>
        </p:spPr>
        <p:txBody>
          <a:bodyPr/>
          <a:lstStyle>
            <a:lvl1pPr>
              <a:defRPr/>
            </a:lvl1pPr>
          </a:lstStyle>
          <a:p>
            <a:pPr>
              <a:defRPr/>
            </a:pPr>
            <a:fld id="{F43736EA-CB4B-48A8-8534-1CE2C3765A9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111C023A-5FE3-4883-A04D-4526DFBB637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D416DB4-A539-40AC-95DA-06860138FE60}"/>
              </a:ext>
            </a:extLst>
          </p:cNvPr>
          <p:cNvSpPr>
            <a:spLocks noGrp="1" noChangeArrowheads="1"/>
          </p:cNvSpPr>
          <p:nvPr>
            <p:ph type="sldNum" sz="quarter" idx="12"/>
          </p:nvPr>
        </p:nvSpPr>
        <p:spPr>
          <a:ln/>
        </p:spPr>
        <p:txBody>
          <a:bodyPr/>
          <a:lstStyle>
            <a:lvl1pPr>
              <a:defRPr/>
            </a:lvl1pPr>
          </a:lstStyle>
          <a:p>
            <a:pPr>
              <a:defRPr/>
            </a:pPr>
            <a:fld id="{9A7423E0-C744-44FD-BF2C-A1C971F22BA5}" type="slidenum">
              <a:rPr lang="zh-CN" altLang="en-US"/>
              <a:pPr>
                <a:defRPr/>
              </a:pPr>
              <a:t>‹#›</a:t>
            </a:fld>
            <a:endParaRPr lang="zh-CN" altLang="en-US"/>
          </a:p>
        </p:txBody>
      </p:sp>
    </p:spTree>
    <p:extLst>
      <p:ext uri="{BB962C8B-B14F-4D97-AF65-F5344CB8AC3E}">
        <p14:creationId xmlns:p14="http://schemas.microsoft.com/office/powerpoint/2010/main" val="200832103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F4E1B484-8FAA-4D6D-9B28-567425626CA1}"/>
              </a:ext>
            </a:extLst>
          </p:cNvPr>
          <p:cNvSpPr>
            <a:spLocks noGrp="1" noChangeArrowheads="1"/>
          </p:cNvSpPr>
          <p:nvPr>
            <p:ph type="dt" sz="half" idx="10"/>
          </p:nvPr>
        </p:nvSpPr>
        <p:spPr>
          <a:ln/>
        </p:spPr>
        <p:txBody>
          <a:bodyPr/>
          <a:lstStyle>
            <a:lvl1pPr>
              <a:defRPr/>
            </a:lvl1pPr>
          </a:lstStyle>
          <a:p>
            <a:pPr>
              <a:defRPr/>
            </a:pPr>
            <a:fld id="{72F77A3B-EF45-46D6-9E54-FC9C9932833C}"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2CCF482E-1363-4B2E-94CF-6D9111FBB83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BAE07627-7817-46DA-B423-649649F3D3F6}"/>
              </a:ext>
            </a:extLst>
          </p:cNvPr>
          <p:cNvSpPr>
            <a:spLocks noGrp="1" noChangeArrowheads="1"/>
          </p:cNvSpPr>
          <p:nvPr>
            <p:ph type="sldNum" sz="quarter" idx="12"/>
          </p:nvPr>
        </p:nvSpPr>
        <p:spPr>
          <a:ln/>
        </p:spPr>
        <p:txBody>
          <a:bodyPr/>
          <a:lstStyle>
            <a:lvl1pPr>
              <a:defRPr/>
            </a:lvl1pPr>
          </a:lstStyle>
          <a:p>
            <a:pPr>
              <a:defRPr/>
            </a:pPr>
            <a:fld id="{37614E93-E0F3-453C-B108-CF349335BEC6}" type="slidenum">
              <a:rPr lang="zh-CN" altLang="en-US"/>
              <a:pPr>
                <a:defRPr/>
              </a:pPr>
              <a:t>‹#›</a:t>
            </a:fld>
            <a:endParaRPr lang="zh-CN" altLang="en-US"/>
          </a:p>
        </p:txBody>
      </p:sp>
    </p:spTree>
    <p:extLst>
      <p:ext uri="{BB962C8B-B14F-4D97-AF65-F5344CB8AC3E}">
        <p14:creationId xmlns:p14="http://schemas.microsoft.com/office/powerpoint/2010/main" val="42422638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2E959C7E-0ECA-40BD-AF74-88C2A9790164}"/>
              </a:ext>
            </a:extLst>
          </p:cNvPr>
          <p:cNvSpPr>
            <a:spLocks noGrp="1" noChangeArrowheads="1"/>
          </p:cNvSpPr>
          <p:nvPr>
            <p:ph type="dt" sz="half" idx="10"/>
          </p:nvPr>
        </p:nvSpPr>
        <p:spPr>
          <a:ln/>
        </p:spPr>
        <p:txBody>
          <a:bodyPr/>
          <a:lstStyle>
            <a:lvl1pPr>
              <a:defRPr/>
            </a:lvl1pPr>
          </a:lstStyle>
          <a:p>
            <a:pPr>
              <a:defRPr/>
            </a:pPr>
            <a:fld id="{3280796A-F381-4478-BBBD-26BE09C1E13E}"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8A2B0F58-E8D3-42FE-A752-F627689383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013182B1-AE3C-4AA6-A9FA-D47A9F94B487}"/>
              </a:ext>
            </a:extLst>
          </p:cNvPr>
          <p:cNvSpPr>
            <a:spLocks noGrp="1" noChangeArrowheads="1"/>
          </p:cNvSpPr>
          <p:nvPr>
            <p:ph type="sldNum" sz="quarter" idx="12"/>
          </p:nvPr>
        </p:nvSpPr>
        <p:spPr>
          <a:ln/>
        </p:spPr>
        <p:txBody>
          <a:bodyPr/>
          <a:lstStyle>
            <a:lvl1pPr>
              <a:defRPr/>
            </a:lvl1pPr>
          </a:lstStyle>
          <a:p>
            <a:pPr>
              <a:defRPr/>
            </a:pPr>
            <a:fld id="{B7151F18-913D-4FD1-9A57-486CFC716344}" type="slidenum">
              <a:rPr lang="zh-CN" altLang="en-US"/>
              <a:pPr>
                <a:defRPr/>
              </a:pPr>
              <a:t>‹#›</a:t>
            </a:fld>
            <a:endParaRPr lang="zh-CN" altLang="en-US"/>
          </a:p>
        </p:txBody>
      </p:sp>
    </p:spTree>
    <p:extLst>
      <p:ext uri="{BB962C8B-B14F-4D97-AF65-F5344CB8AC3E}">
        <p14:creationId xmlns:p14="http://schemas.microsoft.com/office/powerpoint/2010/main" val="372807374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7EBD17E5-D075-48E6-8488-AF72041B50B9}"/>
              </a:ext>
            </a:extLst>
          </p:cNvPr>
          <p:cNvSpPr>
            <a:spLocks noGrp="1" noChangeArrowheads="1"/>
          </p:cNvSpPr>
          <p:nvPr>
            <p:ph type="dt" sz="half" idx="10"/>
          </p:nvPr>
        </p:nvSpPr>
        <p:spPr>
          <a:ln/>
        </p:spPr>
        <p:txBody>
          <a:bodyPr/>
          <a:lstStyle>
            <a:lvl1pPr>
              <a:defRPr/>
            </a:lvl1pPr>
          </a:lstStyle>
          <a:p>
            <a:pPr>
              <a:defRPr/>
            </a:pPr>
            <a:fld id="{48360A80-E43F-4BA1-8BB8-10F74B7C016F}"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5402FE49-BE2D-4087-983F-3AB5D94A8FE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AB10FDAB-4350-44DD-8617-8DB2019DA236}"/>
              </a:ext>
            </a:extLst>
          </p:cNvPr>
          <p:cNvSpPr>
            <a:spLocks noGrp="1" noChangeArrowheads="1"/>
          </p:cNvSpPr>
          <p:nvPr>
            <p:ph type="sldNum" sz="quarter" idx="12"/>
          </p:nvPr>
        </p:nvSpPr>
        <p:spPr>
          <a:ln/>
        </p:spPr>
        <p:txBody>
          <a:bodyPr/>
          <a:lstStyle>
            <a:lvl1pPr>
              <a:defRPr/>
            </a:lvl1pPr>
          </a:lstStyle>
          <a:p>
            <a:pPr>
              <a:defRPr/>
            </a:pPr>
            <a:fld id="{77BA15CB-B62A-46D9-AADB-7ABEEE29938F}" type="slidenum">
              <a:rPr lang="zh-CN" altLang="en-US"/>
              <a:pPr>
                <a:defRPr/>
              </a:pPr>
              <a:t>‹#›</a:t>
            </a:fld>
            <a:endParaRPr lang="zh-CN" altLang="en-US"/>
          </a:p>
        </p:txBody>
      </p:sp>
    </p:spTree>
    <p:extLst>
      <p:ext uri="{BB962C8B-B14F-4D97-AF65-F5344CB8AC3E}">
        <p14:creationId xmlns:p14="http://schemas.microsoft.com/office/powerpoint/2010/main" val="272740137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585C9F36-ACB9-4A0A-A4EB-D41325A42394}"/>
              </a:ext>
            </a:extLst>
          </p:cNvPr>
          <p:cNvSpPr>
            <a:spLocks noGrp="1" noChangeArrowheads="1"/>
          </p:cNvSpPr>
          <p:nvPr>
            <p:ph type="dt" sz="half" idx="10"/>
          </p:nvPr>
        </p:nvSpPr>
        <p:spPr>
          <a:ln/>
        </p:spPr>
        <p:txBody>
          <a:bodyPr/>
          <a:lstStyle>
            <a:lvl1pPr>
              <a:defRPr/>
            </a:lvl1pPr>
          </a:lstStyle>
          <a:p>
            <a:pPr>
              <a:defRPr/>
            </a:pPr>
            <a:fld id="{065C0E7E-7F88-4531-9890-29A18B4401FB}"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0436E5BF-D34B-4962-892D-F3212C9847B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7C3816C5-CC45-4952-909E-1F4F8721941A}"/>
              </a:ext>
            </a:extLst>
          </p:cNvPr>
          <p:cNvSpPr>
            <a:spLocks noGrp="1" noChangeArrowheads="1"/>
          </p:cNvSpPr>
          <p:nvPr>
            <p:ph type="sldNum" sz="quarter" idx="12"/>
          </p:nvPr>
        </p:nvSpPr>
        <p:spPr>
          <a:ln/>
        </p:spPr>
        <p:txBody>
          <a:bodyPr/>
          <a:lstStyle>
            <a:lvl1pPr>
              <a:defRPr/>
            </a:lvl1pPr>
          </a:lstStyle>
          <a:p>
            <a:pPr>
              <a:defRPr/>
            </a:pPr>
            <a:fld id="{2C596BB7-6DAA-4358-B31C-67DB7EF22B80}" type="slidenum">
              <a:rPr lang="zh-CN" altLang="en-US"/>
              <a:pPr>
                <a:defRPr/>
              </a:pPr>
              <a:t>‹#›</a:t>
            </a:fld>
            <a:endParaRPr lang="zh-CN" altLang="en-US"/>
          </a:p>
        </p:txBody>
      </p:sp>
    </p:spTree>
    <p:extLst>
      <p:ext uri="{BB962C8B-B14F-4D97-AF65-F5344CB8AC3E}">
        <p14:creationId xmlns:p14="http://schemas.microsoft.com/office/powerpoint/2010/main" val="649554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E7131D9B-F987-45A5-B1E6-3454FC358789}"/>
              </a:ext>
            </a:extLst>
          </p:cNvPr>
          <p:cNvSpPr>
            <a:spLocks noGrp="1" noChangeArrowheads="1"/>
          </p:cNvSpPr>
          <p:nvPr>
            <p:ph type="dt" sz="half" idx="10"/>
          </p:nvPr>
        </p:nvSpPr>
        <p:spPr>
          <a:ln/>
        </p:spPr>
        <p:txBody>
          <a:bodyPr/>
          <a:lstStyle>
            <a:lvl1pPr>
              <a:defRPr/>
            </a:lvl1pPr>
          </a:lstStyle>
          <a:p>
            <a:pPr>
              <a:defRPr/>
            </a:pPr>
            <a:fld id="{E24D556A-EDA5-4E04-A329-AA842E9DD01D}"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BE0C9ED6-64F8-410B-8F21-178070620BC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04ECC4C-1B78-4C1A-A83C-2011A59076E4}"/>
              </a:ext>
            </a:extLst>
          </p:cNvPr>
          <p:cNvSpPr>
            <a:spLocks noGrp="1" noChangeArrowheads="1"/>
          </p:cNvSpPr>
          <p:nvPr>
            <p:ph type="sldNum" sz="quarter" idx="12"/>
          </p:nvPr>
        </p:nvSpPr>
        <p:spPr>
          <a:ln/>
        </p:spPr>
        <p:txBody>
          <a:bodyPr/>
          <a:lstStyle>
            <a:lvl1pPr>
              <a:defRPr/>
            </a:lvl1pPr>
          </a:lstStyle>
          <a:p>
            <a:pPr>
              <a:defRPr/>
            </a:pPr>
            <a:fld id="{7937B9B6-1511-497C-97B7-204526B39444}" type="slidenum">
              <a:rPr lang="zh-CN" altLang="en-US"/>
              <a:pPr>
                <a:defRPr/>
              </a:pPr>
              <a:t>‹#›</a:t>
            </a:fld>
            <a:endParaRPr lang="zh-CN" altLang="en-US"/>
          </a:p>
        </p:txBody>
      </p:sp>
    </p:spTree>
    <p:extLst>
      <p:ext uri="{BB962C8B-B14F-4D97-AF65-F5344CB8AC3E}">
        <p14:creationId xmlns:p14="http://schemas.microsoft.com/office/powerpoint/2010/main" val="1921960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19674231-4C7A-48E5-9BBD-7CC7036BD524}"/>
              </a:ext>
            </a:extLst>
          </p:cNvPr>
          <p:cNvSpPr>
            <a:spLocks noGrp="1" noChangeArrowheads="1"/>
          </p:cNvSpPr>
          <p:nvPr>
            <p:ph type="dt" sz="half" idx="10"/>
          </p:nvPr>
        </p:nvSpPr>
        <p:spPr>
          <a:ln/>
        </p:spPr>
        <p:txBody>
          <a:bodyPr/>
          <a:lstStyle>
            <a:lvl1pPr>
              <a:defRPr/>
            </a:lvl1pPr>
          </a:lstStyle>
          <a:p>
            <a:pPr>
              <a:defRPr/>
            </a:pPr>
            <a:fld id="{79846BEA-9E4B-4A84-9883-665B0B8FAE67}"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DE5FD0FB-9A2B-4B12-BA2F-17C7DA6C944B}"/>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4EE62B37-D759-45B7-B218-1922DD36EE59}"/>
              </a:ext>
            </a:extLst>
          </p:cNvPr>
          <p:cNvSpPr>
            <a:spLocks noGrp="1" noChangeArrowheads="1"/>
          </p:cNvSpPr>
          <p:nvPr>
            <p:ph type="sldNum" sz="quarter" idx="12"/>
          </p:nvPr>
        </p:nvSpPr>
        <p:spPr>
          <a:ln/>
        </p:spPr>
        <p:txBody>
          <a:bodyPr/>
          <a:lstStyle>
            <a:lvl1pPr>
              <a:defRPr/>
            </a:lvl1pPr>
          </a:lstStyle>
          <a:p>
            <a:pPr>
              <a:defRPr/>
            </a:pPr>
            <a:fld id="{21E44EA2-AD01-47DC-A12A-7C3EA1E7B5DB}" type="slidenum">
              <a:rPr lang="zh-CN" altLang="en-US"/>
              <a:pPr>
                <a:defRPr/>
              </a:pPr>
              <a:t>‹#›</a:t>
            </a:fld>
            <a:endParaRPr lang="zh-CN" altLang="en-US"/>
          </a:p>
        </p:txBody>
      </p:sp>
    </p:spTree>
    <p:extLst>
      <p:ext uri="{BB962C8B-B14F-4D97-AF65-F5344CB8AC3E}">
        <p14:creationId xmlns:p14="http://schemas.microsoft.com/office/powerpoint/2010/main" val="40987446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0D669E2B-7706-4571-87A4-DB96C84A3178}"/>
              </a:ext>
            </a:extLst>
          </p:cNvPr>
          <p:cNvSpPr>
            <a:spLocks noGrp="1" noChangeArrowheads="1"/>
          </p:cNvSpPr>
          <p:nvPr>
            <p:ph type="dt" sz="half" idx="10"/>
          </p:nvPr>
        </p:nvSpPr>
        <p:spPr>
          <a:ln/>
        </p:spPr>
        <p:txBody>
          <a:bodyPr/>
          <a:lstStyle>
            <a:lvl1pPr>
              <a:defRPr/>
            </a:lvl1pPr>
          </a:lstStyle>
          <a:p>
            <a:pPr>
              <a:defRPr/>
            </a:pPr>
            <a:fld id="{568370B8-9CB9-44BC-ACF0-DB85B655325C}"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648DCB53-BFC5-4A45-9194-33BEE1B9E65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0DAA3B-324F-47E1-8310-7BA973003FA9}"/>
              </a:ext>
            </a:extLst>
          </p:cNvPr>
          <p:cNvSpPr>
            <a:spLocks noGrp="1" noChangeArrowheads="1"/>
          </p:cNvSpPr>
          <p:nvPr>
            <p:ph type="sldNum" sz="quarter" idx="12"/>
          </p:nvPr>
        </p:nvSpPr>
        <p:spPr>
          <a:ln/>
        </p:spPr>
        <p:txBody>
          <a:bodyPr/>
          <a:lstStyle>
            <a:lvl1pPr>
              <a:defRPr/>
            </a:lvl1pPr>
          </a:lstStyle>
          <a:p>
            <a:pPr>
              <a:defRPr/>
            </a:pPr>
            <a:fld id="{13411F31-D5E8-4750-857B-1711DE2782B7}" type="slidenum">
              <a:rPr lang="zh-CN" altLang="en-US"/>
              <a:pPr>
                <a:defRPr/>
              </a:pPr>
              <a:t>‹#›</a:t>
            </a:fld>
            <a:endParaRPr lang="zh-CN" altLang="en-US"/>
          </a:p>
        </p:txBody>
      </p:sp>
    </p:spTree>
    <p:extLst>
      <p:ext uri="{BB962C8B-B14F-4D97-AF65-F5344CB8AC3E}">
        <p14:creationId xmlns:p14="http://schemas.microsoft.com/office/powerpoint/2010/main" val="158986890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5889097-096E-4A8E-B722-DABDDDA6EDF1}"/>
              </a:ext>
            </a:extLst>
          </p:cNvPr>
          <p:cNvSpPr>
            <a:spLocks noGrp="1" noChangeArrowheads="1"/>
          </p:cNvSpPr>
          <p:nvPr>
            <p:ph type="dt" sz="half" idx="10"/>
          </p:nvPr>
        </p:nvSpPr>
        <p:spPr>
          <a:ln/>
        </p:spPr>
        <p:txBody>
          <a:bodyPr/>
          <a:lstStyle>
            <a:lvl1pPr>
              <a:defRPr/>
            </a:lvl1pPr>
          </a:lstStyle>
          <a:p>
            <a:pPr>
              <a:defRPr/>
            </a:pPr>
            <a:fld id="{45C50282-A9DF-4C6B-AB11-B2446822E948}"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BC03B4C4-6DAD-4F46-AD46-F68BD413CF2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5BD9BFB-5D3C-43D0-920F-0CEAABC605B9}"/>
              </a:ext>
            </a:extLst>
          </p:cNvPr>
          <p:cNvSpPr>
            <a:spLocks noGrp="1" noChangeArrowheads="1"/>
          </p:cNvSpPr>
          <p:nvPr>
            <p:ph type="sldNum" sz="quarter" idx="12"/>
          </p:nvPr>
        </p:nvSpPr>
        <p:spPr>
          <a:ln/>
        </p:spPr>
        <p:txBody>
          <a:bodyPr/>
          <a:lstStyle>
            <a:lvl1pPr>
              <a:defRPr/>
            </a:lvl1pPr>
          </a:lstStyle>
          <a:p>
            <a:pPr>
              <a:defRPr/>
            </a:pPr>
            <a:fld id="{C45A591D-D7FB-4CB5-8A4E-2F18A8F1CB1D}" type="slidenum">
              <a:rPr lang="zh-CN" altLang="en-US"/>
              <a:pPr>
                <a:defRPr/>
              </a:pPr>
              <a:t>‹#›</a:t>
            </a:fld>
            <a:endParaRPr lang="zh-CN" altLang="en-US"/>
          </a:p>
        </p:txBody>
      </p:sp>
    </p:spTree>
    <p:extLst>
      <p:ext uri="{BB962C8B-B14F-4D97-AF65-F5344CB8AC3E}">
        <p14:creationId xmlns:p14="http://schemas.microsoft.com/office/powerpoint/2010/main" val="1288305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94ED3C22-091C-48B3-A4F3-2EF185248BF0}"/>
              </a:ext>
            </a:extLst>
          </p:cNvPr>
          <p:cNvSpPr>
            <a:spLocks noGrp="1" noChangeArrowheads="1"/>
          </p:cNvSpPr>
          <p:nvPr>
            <p:ph type="dt" sz="half" idx="10"/>
          </p:nvPr>
        </p:nvSpPr>
        <p:spPr>
          <a:ln/>
        </p:spPr>
        <p:txBody>
          <a:bodyPr/>
          <a:lstStyle>
            <a:lvl1pPr>
              <a:defRPr/>
            </a:lvl1pPr>
          </a:lstStyle>
          <a:p>
            <a:pPr>
              <a:defRPr/>
            </a:pPr>
            <a:fld id="{AE8CFF90-1839-4EFE-A406-985426A7E8DB}"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1790BDA3-FAA6-41B4-AF90-B9A3CCAC536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5001B07-8428-4B7F-9E4D-C6EB241F793E}"/>
              </a:ext>
            </a:extLst>
          </p:cNvPr>
          <p:cNvSpPr>
            <a:spLocks noGrp="1" noChangeArrowheads="1"/>
          </p:cNvSpPr>
          <p:nvPr>
            <p:ph type="sldNum" sz="quarter" idx="12"/>
          </p:nvPr>
        </p:nvSpPr>
        <p:spPr>
          <a:ln/>
        </p:spPr>
        <p:txBody>
          <a:bodyPr/>
          <a:lstStyle>
            <a:lvl1pPr>
              <a:defRPr/>
            </a:lvl1pPr>
          </a:lstStyle>
          <a:p>
            <a:pPr>
              <a:defRPr/>
            </a:pPr>
            <a:fld id="{A8733456-9C87-41AA-9FE4-052B554A52F5}" type="slidenum">
              <a:rPr lang="zh-CN" altLang="en-US"/>
              <a:pPr>
                <a:defRPr/>
              </a:pPr>
              <a:t>‹#›</a:t>
            </a:fld>
            <a:endParaRPr lang="zh-CN" altLang="en-US"/>
          </a:p>
        </p:txBody>
      </p:sp>
    </p:spTree>
    <p:extLst>
      <p:ext uri="{BB962C8B-B14F-4D97-AF65-F5344CB8AC3E}">
        <p14:creationId xmlns:p14="http://schemas.microsoft.com/office/powerpoint/2010/main" val="1441845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671B9CDC-535F-41CD-98AD-D8115A4BB6E0}"/>
              </a:ext>
            </a:extLst>
          </p:cNvPr>
          <p:cNvSpPr>
            <a:spLocks noGrp="1" noChangeArrowheads="1"/>
          </p:cNvSpPr>
          <p:nvPr>
            <p:ph type="dt" sz="half" idx="10"/>
          </p:nvPr>
        </p:nvSpPr>
        <p:spPr>
          <a:ln/>
        </p:spPr>
        <p:txBody>
          <a:bodyPr/>
          <a:lstStyle>
            <a:lvl1pPr>
              <a:defRPr/>
            </a:lvl1pPr>
          </a:lstStyle>
          <a:p>
            <a:pPr>
              <a:defRPr/>
            </a:pPr>
            <a:fld id="{03B0A761-FA9A-42DE-9C7A-45805D65770F}"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D755444D-74EC-45FC-A329-5CE2866EBA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193879A-7215-483C-B44A-71C593CFC68C}"/>
              </a:ext>
            </a:extLst>
          </p:cNvPr>
          <p:cNvSpPr>
            <a:spLocks noGrp="1" noChangeArrowheads="1"/>
          </p:cNvSpPr>
          <p:nvPr>
            <p:ph type="sldNum" sz="quarter" idx="12"/>
          </p:nvPr>
        </p:nvSpPr>
        <p:spPr>
          <a:ln/>
        </p:spPr>
        <p:txBody>
          <a:bodyPr/>
          <a:lstStyle>
            <a:lvl1pPr>
              <a:defRPr/>
            </a:lvl1pPr>
          </a:lstStyle>
          <a:p>
            <a:pPr>
              <a:defRPr/>
            </a:pPr>
            <a:fld id="{E0B5824F-FDA9-4090-A8E8-41DF37E8044D}" type="slidenum">
              <a:rPr lang="zh-CN" altLang="en-US"/>
              <a:pPr>
                <a:defRPr/>
              </a:pPr>
              <a:t>‹#›</a:t>
            </a:fld>
            <a:endParaRPr lang="zh-CN" altLang="en-US"/>
          </a:p>
        </p:txBody>
      </p:sp>
    </p:spTree>
    <p:extLst>
      <p:ext uri="{BB962C8B-B14F-4D97-AF65-F5344CB8AC3E}">
        <p14:creationId xmlns:p14="http://schemas.microsoft.com/office/powerpoint/2010/main" val="1044883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557D4DAE-FE6A-4F57-BA0E-7D248F85CC87}"/>
              </a:ext>
            </a:extLst>
          </p:cNvPr>
          <p:cNvSpPr>
            <a:spLocks noGrp="1" noChangeArrowheads="1"/>
          </p:cNvSpPr>
          <p:nvPr>
            <p:ph type="dt" sz="half" idx="10"/>
          </p:nvPr>
        </p:nvSpPr>
        <p:spPr>
          <a:ln/>
        </p:spPr>
        <p:txBody>
          <a:bodyPr/>
          <a:lstStyle>
            <a:lvl1pPr>
              <a:defRPr/>
            </a:lvl1pPr>
          </a:lstStyle>
          <a:p>
            <a:pPr>
              <a:defRPr/>
            </a:pPr>
            <a:fld id="{B6FEEAA2-60DC-4CF3-BB7A-C90B926AF4A9}"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61A38644-4EBA-4ADE-A563-9FA08F7EAAB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7627FB82-5404-4319-9B94-19F7CA194B3B}"/>
              </a:ext>
            </a:extLst>
          </p:cNvPr>
          <p:cNvSpPr>
            <a:spLocks noGrp="1" noChangeArrowheads="1"/>
          </p:cNvSpPr>
          <p:nvPr>
            <p:ph type="sldNum" sz="quarter" idx="12"/>
          </p:nvPr>
        </p:nvSpPr>
        <p:spPr>
          <a:ln/>
        </p:spPr>
        <p:txBody>
          <a:bodyPr/>
          <a:lstStyle>
            <a:lvl1pPr>
              <a:defRPr/>
            </a:lvl1pPr>
          </a:lstStyle>
          <a:p>
            <a:pPr>
              <a:defRPr/>
            </a:pPr>
            <a:fld id="{1C4DC4A9-7141-4709-B29D-380BC5673CD9}" type="slidenum">
              <a:rPr lang="zh-CN" altLang="en-US"/>
              <a:pPr>
                <a:defRPr/>
              </a:pPr>
              <a:t>‹#›</a:t>
            </a:fld>
            <a:endParaRPr lang="zh-CN" altLang="en-US"/>
          </a:p>
        </p:txBody>
      </p:sp>
    </p:spTree>
    <p:extLst>
      <p:ext uri="{BB962C8B-B14F-4D97-AF65-F5344CB8AC3E}">
        <p14:creationId xmlns:p14="http://schemas.microsoft.com/office/powerpoint/2010/main" val="175857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F05E8F75-5C34-4F20-A866-9C9F3D40AEB3}"/>
              </a:ext>
            </a:extLst>
          </p:cNvPr>
          <p:cNvSpPr>
            <a:spLocks noGrp="1" noChangeArrowheads="1"/>
          </p:cNvSpPr>
          <p:nvPr>
            <p:ph type="dt" sz="half" idx="10"/>
          </p:nvPr>
        </p:nvSpPr>
        <p:spPr>
          <a:ln/>
        </p:spPr>
        <p:txBody>
          <a:bodyPr/>
          <a:lstStyle>
            <a:lvl1pPr>
              <a:defRPr/>
            </a:lvl1pPr>
          </a:lstStyle>
          <a:p>
            <a:pPr>
              <a:defRPr/>
            </a:pPr>
            <a:fld id="{0471EC88-00CC-4AA2-B260-A831A9A0B264}"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8AC2D7F7-9CAE-4FA6-B1E1-19000B20A1E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7E753781-79A6-4AB6-A754-78F292473831}"/>
              </a:ext>
            </a:extLst>
          </p:cNvPr>
          <p:cNvSpPr>
            <a:spLocks noGrp="1" noChangeArrowheads="1"/>
          </p:cNvSpPr>
          <p:nvPr>
            <p:ph type="sldNum" sz="quarter" idx="12"/>
          </p:nvPr>
        </p:nvSpPr>
        <p:spPr>
          <a:ln/>
        </p:spPr>
        <p:txBody>
          <a:bodyPr/>
          <a:lstStyle>
            <a:lvl1pPr>
              <a:defRPr/>
            </a:lvl1pPr>
          </a:lstStyle>
          <a:p>
            <a:pPr>
              <a:defRPr/>
            </a:pPr>
            <a:fld id="{07DEC257-5423-4BFC-AE12-40A032231923}" type="slidenum">
              <a:rPr lang="zh-CN" altLang="en-US"/>
              <a:pPr>
                <a:defRPr/>
              </a:pPr>
              <a:t>‹#›</a:t>
            </a:fld>
            <a:endParaRPr lang="zh-CN" altLang="en-US"/>
          </a:p>
        </p:txBody>
      </p:sp>
    </p:spTree>
    <p:extLst>
      <p:ext uri="{BB962C8B-B14F-4D97-AF65-F5344CB8AC3E}">
        <p14:creationId xmlns:p14="http://schemas.microsoft.com/office/powerpoint/2010/main" val="1883990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CC2A76EE-C021-4376-8F52-789C44A033D4}"/>
              </a:ext>
            </a:extLst>
          </p:cNvPr>
          <p:cNvSpPr>
            <a:spLocks noGrp="1" noChangeArrowheads="1"/>
          </p:cNvSpPr>
          <p:nvPr>
            <p:ph type="dt" sz="half" idx="10"/>
          </p:nvPr>
        </p:nvSpPr>
        <p:spPr>
          <a:ln/>
        </p:spPr>
        <p:txBody>
          <a:bodyPr/>
          <a:lstStyle>
            <a:lvl1pPr>
              <a:defRPr/>
            </a:lvl1pPr>
          </a:lstStyle>
          <a:p>
            <a:pPr>
              <a:defRPr/>
            </a:pPr>
            <a:fld id="{7492977C-185C-47AB-A73D-F58FB99DAB13}"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4BD7316C-3A51-4A73-99DD-7665C39435B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FABEFE6B-C9E4-42EC-A72D-3F05C2300A09}"/>
              </a:ext>
            </a:extLst>
          </p:cNvPr>
          <p:cNvSpPr>
            <a:spLocks noGrp="1" noChangeArrowheads="1"/>
          </p:cNvSpPr>
          <p:nvPr>
            <p:ph type="sldNum" sz="quarter" idx="12"/>
          </p:nvPr>
        </p:nvSpPr>
        <p:spPr>
          <a:ln/>
        </p:spPr>
        <p:txBody>
          <a:bodyPr/>
          <a:lstStyle>
            <a:lvl1pPr>
              <a:defRPr/>
            </a:lvl1pPr>
          </a:lstStyle>
          <a:p>
            <a:pPr>
              <a:defRPr/>
            </a:pPr>
            <a:fld id="{C4836268-963C-48E4-A340-D87670894634}" type="slidenum">
              <a:rPr lang="zh-CN" altLang="en-US"/>
              <a:pPr>
                <a:defRPr/>
              </a:pPr>
              <a:t>‹#›</a:t>
            </a:fld>
            <a:endParaRPr lang="zh-CN" altLang="en-US"/>
          </a:p>
        </p:txBody>
      </p:sp>
    </p:spTree>
    <p:extLst>
      <p:ext uri="{BB962C8B-B14F-4D97-AF65-F5344CB8AC3E}">
        <p14:creationId xmlns:p14="http://schemas.microsoft.com/office/powerpoint/2010/main" val="2641572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5BAD13FD-4D70-4E39-A896-44A359A7A993}"/>
              </a:ext>
            </a:extLst>
          </p:cNvPr>
          <p:cNvSpPr>
            <a:spLocks noGrp="1" noChangeArrowheads="1"/>
          </p:cNvSpPr>
          <p:nvPr>
            <p:ph type="dt" sz="half" idx="10"/>
          </p:nvPr>
        </p:nvSpPr>
        <p:spPr>
          <a:ln/>
        </p:spPr>
        <p:txBody>
          <a:bodyPr/>
          <a:lstStyle>
            <a:lvl1pPr>
              <a:defRPr/>
            </a:lvl1pPr>
          </a:lstStyle>
          <a:p>
            <a:pPr>
              <a:defRPr/>
            </a:pPr>
            <a:fld id="{23F76865-F246-43E9-A901-8A14FB168761}"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FFCA4FF5-BEAE-4B48-A89C-5B9E4E6DFE9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5B665104-CE4B-413B-A0F8-CDF6371DAB82}"/>
              </a:ext>
            </a:extLst>
          </p:cNvPr>
          <p:cNvSpPr>
            <a:spLocks noGrp="1" noChangeArrowheads="1"/>
          </p:cNvSpPr>
          <p:nvPr>
            <p:ph type="sldNum" sz="quarter" idx="12"/>
          </p:nvPr>
        </p:nvSpPr>
        <p:spPr>
          <a:ln/>
        </p:spPr>
        <p:txBody>
          <a:bodyPr/>
          <a:lstStyle>
            <a:lvl1pPr>
              <a:defRPr/>
            </a:lvl1pPr>
          </a:lstStyle>
          <a:p>
            <a:pPr>
              <a:defRPr/>
            </a:pPr>
            <a:fld id="{DA3A5DE9-2769-4ADE-A88B-3F7683B19207}" type="slidenum">
              <a:rPr lang="zh-CN" altLang="en-US"/>
              <a:pPr>
                <a:defRPr/>
              </a:pPr>
              <a:t>‹#›</a:t>
            </a:fld>
            <a:endParaRPr lang="zh-CN" altLang="en-US"/>
          </a:p>
        </p:txBody>
      </p:sp>
    </p:spTree>
    <p:extLst>
      <p:ext uri="{BB962C8B-B14F-4D97-AF65-F5344CB8AC3E}">
        <p14:creationId xmlns:p14="http://schemas.microsoft.com/office/powerpoint/2010/main" val="4209827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CCDF32D-7CD2-40E3-BE49-D9ECC6F2B1C4}"/>
              </a:ext>
            </a:extLst>
          </p:cNvPr>
          <p:cNvSpPr>
            <a:spLocks noGrp="1" noChangeArrowheads="1"/>
          </p:cNvSpPr>
          <p:nvPr>
            <p:ph type="dt" sz="half" idx="10"/>
          </p:nvPr>
        </p:nvSpPr>
        <p:spPr>
          <a:ln/>
        </p:spPr>
        <p:txBody>
          <a:bodyPr/>
          <a:lstStyle>
            <a:lvl1pPr>
              <a:defRPr/>
            </a:lvl1pPr>
          </a:lstStyle>
          <a:p>
            <a:pPr>
              <a:defRPr/>
            </a:pPr>
            <a:fld id="{ABD8BAB5-BE8A-4CD2-ACB8-A341F1211AA2}"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EBEEC376-CA8D-4121-9D4A-2FE5EC9FDC9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AFB59A00-237A-4E4A-8685-A86D99207895}"/>
              </a:ext>
            </a:extLst>
          </p:cNvPr>
          <p:cNvSpPr>
            <a:spLocks noGrp="1" noChangeArrowheads="1"/>
          </p:cNvSpPr>
          <p:nvPr>
            <p:ph type="sldNum" sz="quarter" idx="12"/>
          </p:nvPr>
        </p:nvSpPr>
        <p:spPr>
          <a:ln/>
        </p:spPr>
        <p:txBody>
          <a:bodyPr/>
          <a:lstStyle>
            <a:lvl1pPr>
              <a:defRPr/>
            </a:lvl1pPr>
          </a:lstStyle>
          <a:p>
            <a:pPr>
              <a:defRPr/>
            </a:pPr>
            <a:fld id="{D4C0D13E-E1A9-4AD1-B60C-46FB53A46CFF}" type="slidenum">
              <a:rPr lang="zh-CN" altLang="en-US"/>
              <a:pPr>
                <a:defRPr/>
              </a:pPr>
              <a:t>‹#›</a:t>
            </a:fld>
            <a:endParaRPr lang="zh-CN" altLang="en-US"/>
          </a:p>
        </p:txBody>
      </p:sp>
    </p:spTree>
    <p:extLst>
      <p:ext uri="{BB962C8B-B14F-4D97-AF65-F5344CB8AC3E}">
        <p14:creationId xmlns:p14="http://schemas.microsoft.com/office/powerpoint/2010/main" val="729234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E939DED-1DAA-4390-AB80-51E93E54ECE3}"/>
              </a:ext>
            </a:extLst>
          </p:cNvPr>
          <p:cNvSpPr>
            <a:spLocks noGrp="1" noChangeArrowheads="1"/>
          </p:cNvSpPr>
          <p:nvPr>
            <p:ph type="dt" sz="half" idx="10"/>
          </p:nvPr>
        </p:nvSpPr>
        <p:spPr>
          <a:ln/>
        </p:spPr>
        <p:txBody>
          <a:bodyPr/>
          <a:lstStyle>
            <a:lvl1pPr>
              <a:defRPr/>
            </a:lvl1pPr>
          </a:lstStyle>
          <a:p>
            <a:pPr>
              <a:defRPr/>
            </a:pPr>
            <a:fld id="{F8915BB6-684C-4E84-88BD-3BA4F92CD2D4}"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099190FC-2D60-49BF-BB28-1A295CDA9DD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339612CC-2531-4B0A-A28D-726BB03BD19B}"/>
              </a:ext>
            </a:extLst>
          </p:cNvPr>
          <p:cNvSpPr>
            <a:spLocks noGrp="1" noChangeArrowheads="1"/>
          </p:cNvSpPr>
          <p:nvPr>
            <p:ph type="sldNum" sz="quarter" idx="12"/>
          </p:nvPr>
        </p:nvSpPr>
        <p:spPr>
          <a:ln/>
        </p:spPr>
        <p:txBody>
          <a:bodyPr/>
          <a:lstStyle>
            <a:lvl1pPr>
              <a:defRPr/>
            </a:lvl1pPr>
          </a:lstStyle>
          <a:p>
            <a:pPr>
              <a:defRPr/>
            </a:pPr>
            <a:fld id="{53D6392B-CCAD-41C5-9166-F248D2B71104}" type="slidenum">
              <a:rPr lang="zh-CN" altLang="en-US"/>
              <a:pPr>
                <a:defRPr/>
              </a:pPr>
              <a:t>‹#›</a:t>
            </a:fld>
            <a:endParaRPr lang="zh-CN" altLang="en-US"/>
          </a:p>
        </p:txBody>
      </p:sp>
    </p:spTree>
    <p:extLst>
      <p:ext uri="{BB962C8B-B14F-4D97-AF65-F5344CB8AC3E}">
        <p14:creationId xmlns:p14="http://schemas.microsoft.com/office/powerpoint/2010/main" val="22984073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65709B0-3F84-47DB-B07E-2A9EFE156BF9}"/>
              </a:ext>
            </a:extLst>
          </p:cNvPr>
          <p:cNvSpPr>
            <a:spLocks noGrp="1" noChangeArrowheads="1"/>
          </p:cNvSpPr>
          <p:nvPr>
            <p:ph type="dt" sz="half" idx="10"/>
          </p:nvPr>
        </p:nvSpPr>
        <p:spPr>
          <a:ln/>
        </p:spPr>
        <p:txBody>
          <a:bodyPr/>
          <a:lstStyle>
            <a:lvl1pPr>
              <a:defRPr/>
            </a:lvl1pPr>
          </a:lstStyle>
          <a:p>
            <a:pPr>
              <a:defRPr/>
            </a:pPr>
            <a:fld id="{CFEF6723-D3D6-4BB0-BEC9-3CE7421C7DE1}"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B34D5FCF-9C31-4F8B-883E-B3234C4181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D8CA94B-4454-4695-B0AC-3040544F8A0E}"/>
              </a:ext>
            </a:extLst>
          </p:cNvPr>
          <p:cNvSpPr>
            <a:spLocks noGrp="1" noChangeArrowheads="1"/>
          </p:cNvSpPr>
          <p:nvPr>
            <p:ph type="sldNum" sz="quarter" idx="12"/>
          </p:nvPr>
        </p:nvSpPr>
        <p:spPr>
          <a:ln/>
        </p:spPr>
        <p:txBody>
          <a:bodyPr/>
          <a:lstStyle>
            <a:lvl1pPr>
              <a:defRPr/>
            </a:lvl1pPr>
          </a:lstStyle>
          <a:p>
            <a:pPr>
              <a:defRPr/>
            </a:pPr>
            <a:fld id="{7EC34000-8B59-471F-9E22-24B7BC27D10A}" type="slidenum">
              <a:rPr lang="zh-CN" altLang="en-US"/>
              <a:pPr>
                <a:defRPr/>
              </a:pPr>
              <a:t>‹#›</a:t>
            </a:fld>
            <a:endParaRPr lang="zh-CN" altLang="en-US"/>
          </a:p>
        </p:txBody>
      </p:sp>
    </p:spTree>
    <p:extLst>
      <p:ext uri="{BB962C8B-B14F-4D97-AF65-F5344CB8AC3E}">
        <p14:creationId xmlns:p14="http://schemas.microsoft.com/office/powerpoint/2010/main" val="18321366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304EBC50-650F-4FBC-95F9-4B4AD8B35D4E}"/>
              </a:ext>
            </a:extLst>
          </p:cNvPr>
          <p:cNvSpPr>
            <a:spLocks noGrp="1" noChangeArrowheads="1"/>
          </p:cNvSpPr>
          <p:nvPr>
            <p:ph type="dt" sz="half" idx="10"/>
          </p:nvPr>
        </p:nvSpPr>
        <p:spPr>
          <a:ln/>
        </p:spPr>
        <p:txBody>
          <a:bodyPr/>
          <a:lstStyle>
            <a:lvl1pPr>
              <a:defRPr/>
            </a:lvl1pPr>
          </a:lstStyle>
          <a:p>
            <a:pPr>
              <a:defRPr/>
            </a:pPr>
            <a:fld id="{1E41A98F-F2CA-49FB-94C2-2FB2708B5430}"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10C27BFE-EB8E-425C-A61E-AE2BCBB3F87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B2F2BC8-7E63-413A-AAA1-955DC3751339}"/>
              </a:ext>
            </a:extLst>
          </p:cNvPr>
          <p:cNvSpPr>
            <a:spLocks noGrp="1" noChangeArrowheads="1"/>
          </p:cNvSpPr>
          <p:nvPr>
            <p:ph type="sldNum" sz="quarter" idx="12"/>
          </p:nvPr>
        </p:nvSpPr>
        <p:spPr>
          <a:ln/>
        </p:spPr>
        <p:txBody>
          <a:bodyPr/>
          <a:lstStyle>
            <a:lvl1pPr>
              <a:defRPr/>
            </a:lvl1pPr>
          </a:lstStyle>
          <a:p>
            <a:pPr>
              <a:defRPr/>
            </a:pPr>
            <a:fld id="{2AA5776E-4F39-4BC5-ABC1-0073A303FF0C}" type="slidenum">
              <a:rPr lang="zh-CN" altLang="en-US"/>
              <a:pPr>
                <a:defRPr/>
              </a:pPr>
              <a:t>‹#›</a:t>
            </a:fld>
            <a:endParaRPr lang="zh-CN" altLang="en-US"/>
          </a:p>
        </p:txBody>
      </p:sp>
    </p:spTree>
    <p:extLst>
      <p:ext uri="{BB962C8B-B14F-4D97-AF65-F5344CB8AC3E}">
        <p14:creationId xmlns:p14="http://schemas.microsoft.com/office/powerpoint/2010/main" val="26434139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8B2FE71D-0944-433F-8484-6CBE3304A509}"/>
              </a:ext>
            </a:extLst>
          </p:cNvPr>
          <p:cNvSpPr>
            <a:spLocks noGrp="1" noChangeArrowheads="1"/>
          </p:cNvSpPr>
          <p:nvPr>
            <p:ph type="dt" sz="half" idx="10"/>
          </p:nvPr>
        </p:nvSpPr>
        <p:spPr>
          <a:ln/>
        </p:spPr>
        <p:txBody>
          <a:bodyPr/>
          <a:lstStyle>
            <a:lvl1pPr>
              <a:defRPr/>
            </a:lvl1pPr>
          </a:lstStyle>
          <a:p>
            <a:pPr>
              <a:defRPr/>
            </a:pPr>
            <a:fld id="{E1994E77-D0BE-4E54-9B95-962C42CD966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9617DCB1-2373-4B51-8F54-AEBFD5E082D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35280CE-D7EE-4B27-86E5-9D794180ECEF}"/>
              </a:ext>
            </a:extLst>
          </p:cNvPr>
          <p:cNvSpPr>
            <a:spLocks noGrp="1" noChangeArrowheads="1"/>
          </p:cNvSpPr>
          <p:nvPr>
            <p:ph type="sldNum" sz="quarter" idx="12"/>
          </p:nvPr>
        </p:nvSpPr>
        <p:spPr>
          <a:ln/>
        </p:spPr>
        <p:txBody>
          <a:bodyPr/>
          <a:lstStyle>
            <a:lvl1pPr>
              <a:defRPr/>
            </a:lvl1pPr>
          </a:lstStyle>
          <a:p>
            <a:pPr>
              <a:defRPr/>
            </a:pPr>
            <a:fld id="{19DE7857-6729-428A-8833-3730075E0AFF}" type="slidenum">
              <a:rPr lang="zh-CN" altLang="en-US"/>
              <a:pPr>
                <a:defRPr/>
              </a:pPr>
              <a:t>‹#›</a:t>
            </a:fld>
            <a:endParaRPr lang="zh-CN" altLang="en-US"/>
          </a:p>
        </p:txBody>
      </p:sp>
    </p:spTree>
    <p:extLst>
      <p:ext uri="{BB962C8B-B14F-4D97-AF65-F5344CB8AC3E}">
        <p14:creationId xmlns:p14="http://schemas.microsoft.com/office/powerpoint/2010/main" val="13719185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F57590C-5C7A-42B1-8F5A-8345AC98D03F}"/>
              </a:ext>
            </a:extLst>
          </p:cNvPr>
          <p:cNvSpPr>
            <a:spLocks noGrp="1" noChangeArrowheads="1"/>
          </p:cNvSpPr>
          <p:nvPr>
            <p:ph type="dt" sz="half" idx="10"/>
          </p:nvPr>
        </p:nvSpPr>
        <p:spPr>
          <a:ln/>
        </p:spPr>
        <p:txBody>
          <a:bodyPr/>
          <a:lstStyle>
            <a:lvl1pPr>
              <a:defRPr/>
            </a:lvl1pPr>
          </a:lstStyle>
          <a:p>
            <a:pPr>
              <a:defRPr/>
            </a:pPr>
            <a:fld id="{842FF6D9-FD93-4D2E-A1DF-5F5FBA31BF27}"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A4D46D31-33FF-4BE0-8101-988E7EE634B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CE0B5F0-071E-4E27-85CB-BEB0598B5A5B}"/>
              </a:ext>
            </a:extLst>
          </p:cNvPr>
          <p:cNvSpPr>
            <a:spLocks noGrp="1" noChangeArrowheads="1"/>
          </p:cNvSpPr>
          <p:nvPr>
            <p:ph type="sldNum" sz="quarter" idx="12"/>
          </p:nvPr>
        </p:nvSpPr>
        <p:spPr>
          <a:ln/>
        </p:spPr>
        <p:txBody>
          <a:bodyPr/>
          <a:lstStyle>
            <a:lvl1pPr>
              <a:defRPr/>
            </a:lvl1pPr>
          </a:lstStyle>
          <a:p>
            <a:pPr>
              <a:defRPr/>
            </a:pPr>
            <a:fld id="{1F310989-BAF7-4070-8D7F-C7F2A93735CC}" type="slidenum">
              <a:rPr lang="zh-CN" altLang="en-US"/>
              <a:pPr>
                <a:defRPr/>
              </a:pPr>
              <a:t>‹#›</a:t>
            </a:fld>
            <a:endParaRPr lang="zh-CN" altLang="en-US"/>
          </a:p>
        </p:txBody>
      </p:sp>
    </p:spTree>
    <p:extLst>
      <p:ext uri="{BB962C8B-B14F-4D97-AF65-F5344CB8AC3E}">
        <p14:creationId xmlns:p14="http://schemas.microsoft.com/office/powerpoint/2010/main" val="14037134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415F1E01-E71E-4A65-8697-D0266AEDFA95}"/>
              </a:ext>
            </a:extLst>
          </p:cNvPr>
          <p:cNvSpPr>
            <a:spLocks noGrp="1" noChangeArrowheads="1"/>
          </p:cNvSpPr>
          <p:nvPr>
            <p:ph type="dt" sz="half" idx="10"/>
          </p:nvPr>
        </p:nvSpPr>
        <p:spPr>
          <a:ln/>
        </p:spPr>
        <p:txBody>
          <a:bodyPr/>
          <a:lstStyle>
            <a:lvl1pPr>
              <a:defRPr/>
            </a:lvl1pPr>
          </a:lstStyle>
          <a:p>
            <a:pPr>
              <a:defRPr/>
            </a:pPr>
            <a:fld id="{93296984-1645-4423-B90D-7842C3DD560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F9BDC100-30FA-45F9-ADFB-1031B26D31D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218F57FC-C899-4F35-AAAA-50B19C11E2BA}"/>
              </a:ext>
            </a:extLst>
          </p:cNvPr>
          <p:cNvSpPr>
            <a:spLocks noGrp="1" noChangeArrowheads="1"/>
          </p:cNvSpPr>
          <p:nvPr>
            <p:ph type="sldNum" sz="quarter" idx="12"/>
          </p:nvPr>
        </p:nvSpPr>
        <p:spPr>
          <a:ln/>
        </p:spPr>
        <p:txBody>
          <a:bodyPr/>
          <a:lstStyle>
            <a:lvl1pPr>
              <a:defRPr/>
            </a:lvl1pPr>
          </a:lstStyle>
          <a:p>
            <a:pPr>
              <a:defRPr/>
            </a:pPr>
            <a:fld id="{BFC50392-8A79-45E9-8772-9C7E55611E73}" type="slidenum">
              <a:rPr lang="zh-CN" altLang="en-US"/>
              <a:pPr>
                <a:defRPr/>
              </a:pPr>
              <a:t>‹#›</a:t>
            </a:fld>
            <a:endParaRPr lang="zh-CN" altLang="en-US"/>
          </a:p>
        </p:txBody>
      </p:sp>
    </p:spTree>
    <p:extLst>
      <p:ext uri="{BB962C8B-B14F-4D97-AF65-F5344CB8AC3E}">
        <p14:creationId xmlns:p14="http://schemas.microsoft.com/office/powerpoint/2010/main" val="2521608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807D0EA6-D03E-4110-B2DF-6D62C58F580C}"/>
              </a:ext>
            </a:extLst>
          </p:cNvPr>
          <p:cNvSpPr>
            <a:spLocks noGrp="1" noChangeArrowheads="1"/>
          </p:cNvSpPr>
          <p:nvPr>
            <p:ph type="dt" sz="half" idx="10"/>
          </p:nvPr>
        </p:nvSpPr>
        <p:spPr>
          <a:ln/>
        </p:spPr>
        <p:txBody>
          <a:bodyPr/>
          <a:lstStyle>
            <a:lvl1pPr>
              <a:defRPr/>
            </a:lvl1pPr>
          </a:lstStyle>
          <a:p>
            <a:pPr>
              <a:defRPr/>
            </a:pPr>
            <a:fld id="{02D6D817-B0B6-42DB-8A91-14A81719F594}"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27A2D003-3A14-4C9A-A1C8-125CAB3B57C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1EF3748-4A64-4E97-8758-863C45895871}"/>
              </a:ext>
            </a:extLst>
          </p:cNvPr>
          <p:cNvSpPr>
            <a:spLocks noGrp="1" noChangeArrowheads="1"/>
          </p:cNvSpPr>
          <p:nvPr>
            <p:ph type="sldNum" sz="quarter" idx="12"/>
          </p:nvPr>
        </p:nvSpPr>
        <p:spPr>
          <a:ln/>
        </p:spPr>
        <p:txBody>
          <a:bodyPr/>
          <a:lstStyle>
            <a:lvl1pPr>
              <a:defRPr/>
            </a:lvl1pPr>
          </a:lstStyle>
          <a:p>
            <a:pPr>
              <a:defRPr/>
            </a:pPr>
            <a:fld id="{47C6FD90-06A8-4D49-8AC0-C0CBAB89913D}" type="slidenum">
              <a:rPr lang="zh-CN" altLang="en-US"/>
              <a:pPr>
                <a:defRPr/>
              </a:pPr>
              <a:t>‹#›</a:t>
            </a:fld>
            <a:endParaRPr lang="zh-CN" altLang="en-US"/>
          </a:p>
        </p:txBody>
      </p:sp>
    </p:spTree>
    <p:extLst>
      <p:ext uri="{BB962C8B-B14F-4D97-AF65-F5344CB8AC3E}">
        <p14:creationId xmlns:p14="http://schemas.microsoft.com/office/powerpoint/2010/main" val="1049852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801EA457-1011-41F7-AA7E-D7C7B3BA559B}"/>
              </a:ext>
            </a:extLst>
          </p:cNvPr>
          <p:cNvSpPr>
            <a:spLocks noGrp="1" noChangeArrowheads="1"/>
          </p:cNvSpPr>
          <p:nvPr>
            <p:ph type="dt" sz="half" idx="10"/>
          </p:nvPr>
        </p:nvSpPr>
        <p:spPr>
          <a:ln/>
        </p:spPr>
        <p:txBody>
          <a:bodyPr/>
          <a:lstStyle>
            <a:lvl1pPr>
              <a:defRPr/>
            </a:lvl1pPr>
          </a:lstStyle>
          <a:p>
            <a:pPr>
              <a:defRPr/>
            </a:pPr>
            <a:fld id="{49834A72-80F8-4094-A326-5B6EA01B9064}"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9465CFC1-5539-462D-8A2C-F766F3012F2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658B31E4-D789-454C-A223-39A2A8F9A483}"/>
              </a:ext>
            </a:extLst>
          </p:cNvPr>
          <p:cNvSpPr>
            <a:spLocks noGrp="1" noChangeArrowheads="1"/>
          </p:cNvSpPr>
          <p:nvPr>
            <p:ph type="sldNum" sz="quarter" idx="12"/>
          </p:nvPr>
        </p:nvSpPr>
        <p:spPr>
          <a:ln/>
        </p:spPr>
        <p:txBody>
          <a:bodyPr/>
          <a:lstStyle>
            <a:lvl1pPr>
              <a:defRPr/>
            </a:lvl1pPr>
          </a:lstStyle>
          <a:p>
            <a:pPr>
              <a:defRPr/>
            </a:pPr>
            <a:fld id="{DA48A047-78D4-4FB7-8C57-9FCC8C7A31B4}" type="slidenum">
              <a:rPr lang="zh-CN" altLang="en-US"/>
              <a:pPr>
                <a:defRPr/>
              </a:pPr>
              <a:t>‹#›</a:t>
            </a:fld>
            <a:endParaRPr lang="zh-CN" altLang="en-US"/>
          </a:p>
        </p:txBody>
      </p:sp>
    </p:spTree>
    <p:extLst>
      <p:ext uri="{BB962C8B-B14F-4D97-AF65-F5344CB8AC3E}">
        <p14:creationId xmlns:p14="http://schemas.microsoft.com/office/powerpoint/2010/main" val="4385984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72133A2-97A2-4099-8756-3FA090E06750}"/>
              </a:ext>
            </a:extLst>
          </p:cNvPr>
          <p:cNvSpPr>
            <a:spLocks noGrp="1" noChangeArrowheads="1"/>
          </p:cNvSpPr>
          <p:nvPr>
            <p:ph type="dt" sz="half" idx="10"/>
          </p:nvPr>
        </p:nvSpPr>
        <p:spPr>
          <a:ln/>
        </p:spPr>
        <p:txBody>
          <a:bodyPr/>
          <a:lstStyle>
            <a:lvl1pPr>
              <a:defRPr/>
            </a:lvl1pPr>
          </a:lstStyle>
          <a:p>
            <a:pPr>
              <a:defRPr/>
            </a:pPr>
            <a:fld id="{53DECDBD-5898-4307-A0D7-52621CB225A4}"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CA6A5614-0AD2-450D-A93B-B2CD583297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C4948024-2E55-4F9B-A5C0-2CAD43A7E09C}"/>
              </a:ext>
            </a:extLst>
          </p:cNvPr>
          <p:cNvSpPr>
            <a:spLocks noGrp="1" noChangeArrowheads="1"/>
          </p:cNvSpPr>
          <p:nvPr>
            <p:ph type="sldNum" sz="quarter" idx="12"/>
          </p:nvPr>
        </p:nvSpPr>
        <p:spPr>
          <a:ln/>
        </p:spPr>
        <p:txBody>
          <a:bodyPr/>
          <a:lstStyle>
            <a:lvl1pPr>
              <a:defRPr/>
            </a:lvl1pPr>
          </a:lstStyle>
          <a:p>
            <a:pPr>
              <a:defRPr/>
            </a:pPr>
            <a:fld id="{E8A1F437-20CF-4145-A2E2-CEC2F9C97D80}" type="slidenum">
              <a:rPr lang="zh-CN" altLang="en-US"/>
              <a:pPr>
                <a:defRPr/>
              </a:pPr>
              <a:t>‹#›</a:t>
            </a:fld>
            <a:endParaRPr lang="zh-CN" altLang="en-US"/>
          </a:p>
        </p:txBody>
      </p:sp>
    </p:spTree>
    <p:extLst>
      <p:ext uri="{BB962C8B-B14F-4D97-AF65-F5344CB8AC3E}">
        <p14:creationId xmlns:p14="http://schemas.microsoft.com/office/powerpoint/2010/main" val="42541820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00FB2669-E9AE-4744-A868-8CB7DA64D709}"/>
              </a:ext>
            </a:extLst>
          </p:cNvPr>
          <p:cNvSpPr>
            <a:spLocks noGrp="1" noChangeArrowheads="1"/>
          </p:cNvSpPr>
          <p:nvPr>
            <p:ph type="dt" sz="half" idx="10"/>
          </p:nvPr>
        </p:nvSpPr>
        <p:spPr>
          <a:ln/>
        </p:spPr>
        <p:txBody>
          <a:bodyPr/>
          <a:lstStyle>
            <a:lvl1pPr>
              <a:defRPr/>
            </a:lvl1pPr>
          </a:lstStyle>
          <a:p>
            <a:pPr>
              <a:defRPr/>
            </a:pPr>
            <a:fld id="{B023515E-7859-41CB-9C28-017F431F1614}"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FD0E8F74-D089-4718-9CF5-511B8266841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80639BF4-2350-4700-BC07-D5C0AB3572FA}"/>
              </a:ext>
            </a:extLst>
          </p:cNvPr>
          <p:cNvSpPr>
            <a:spLocks noGrp="1" noChangeArrowheads="1"/>
          </p:cNvSpPr>
          <p:nvPr>
            <p:ph type="sldNum" sz="quarter" idx="12"/>
          </p:nvPr>
        </p:nvSpPr>
        <p:spPr>
          <a:ln/>
        </p:spPr>
        <p:txBody>
          <a:bodyPr/>
          <a:lstStyle>
            <a:lvl1pPr>
              <a:defRPr/>
            </a:lvl1pPr>
          </a:lstStyle>
          <a:p>
            <a:pPr>
              <a:defRPr/>
            </a:pPr>
            <a:fld id="{7672D427-A7CA-4D99-A413-DFE2EE69909E}" type="slidenum">
              <a:rPr lang="zh-CN" altLang="en-US"/>
              <a:pPr>
                <a:defRPr/>
              </a:pPr>
              <a:t>‹#›</a:t>
            </a:fld>
            <a:endParaRPr lang="zh-CN" altLang="en-US"/>
          </a:p>
        </p:txBody>
      </p:sp>
    </p:spTree>
    <p:extLst>
      <p:ext uri="{BB962C8B-B14F-4D97-AF65-F5344CB8AC3E}">
        <p14:creationId xmlns:p14="http://schemas.microsoft.com/office/powerpoint/2010/main" val="3363239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2262E0BB-18D9-46A4-8D14-24165AF4E534}"/>
              </a:ext>
            </a:extLst>
          </p:cNvPr>
          <p:cNvSpPr>
            <a:spLocks noGrp="1" noChangeArrowheads="1"/>
          </p:cNvSpPr>
          <p:nvPr>
            <p:ph type="dt" sz="half" idx="10"/>
          </p:nvPr>
        </p:nvSpPr>
        <p:spPr>
          <a:ln/>
        </p:spPr>
        <p:txBody>
          <a:bodyPr/>
          <a:lstStyle>
            <a:lvl1pPr>
              <a:defRPr/>
            </a:lvl1pPr>
          </a:lstStyle>
          <a:p>
            <a:pPr>
              <a:defRPr/>
            </a:pPr>
            <a:fld id="{8DAB01A1-DBDA-46BC-BBFE-9F5A2508DC08}"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DEC7D5B1-8BA7-41C2-8BC8-522DDA52596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EB886706-3584-4DF8-A9B3-08AAC94651B8}"/>
              </a:ext>
            </a:extLst>
          </p:cNvPr>
          <p:cNvSpPr>
            <a:spLocks noGrp="1" noChangeArrowheads="1"/>
          </p:cNvSpPr>
          <p:nvPr>
            <p:ph type="sldNum" sz="quarter" idx="12"/>
          </p:nvPr>
        </p:nvSpPr>
        <p:spPr>
          <a:ln/>
        </p:spPr>
        <p:txBody>
          <a:bodyPr/>
          <a:lstStyle>
            <a:lvl1pPr>
              <a:defRPr/>
            </a:lvl1pPr>
          </a:lstStyle>
          <a:p>
            <a:pPr>
              <a:defRPr/>
            </a:pPr>
            <a:fld id="{894B186C-C89C-4F52-B8BC-1580BB07FF11}" type="slidenum">
              <a:rPr lang="zh-CN" altLang="en-US"/>
              <a:pPr>
                <a:defRPr/>
              </a:pPr>
              <a:t>‹#›</a:t>
            </a:fld>
            <a:endParaRPr lang="zh-CN" altLang="en-US"/>
          </a:p>
        </p:txBody>
      </p:sp>
    </p:spTree>
    <p:extLst>
      <p:ext uri="{BB962C8B-B14F-4D97-AF65-F5344CB8AC3E}">
        <p14:creationId xmlns:p14="http://schemas.microsoft.com/office/powerpoint/2010/main" val="19661621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8104766C-7E86-4E6F-9F0F-CF8B3C0640EA}"/>
              </a:ext>
            </a:extLst>
          </p:cNvPr>
          <p:cNvSpPr>
            <a:spLocks noGrp="1" noChangeArrowheads="1"/>
          </p:cNvSpPr>
          <p:nvPr>
            <p:ph type="dt" sz="half" idx="10"/>
          </p:nvPr>
        </p:nvSpPr>
        <p:spPr>
          <a:ln/>
        </p:spPr>
        <p:txBody>
          <a:bodyPr/>
          <a:lstStyle>
            <a:lvl1pPr>
              <a:defRPr/>
            </a:lvl1pPr>
          </a:lstStyle>
          <a:p>
            <a:pPr>
              <a:defRPr/>
            </a:pPr>
            <a:fld id="{5E0CDE64-8402-4EFB-94C5-90F355DC8A14}"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398A1DBA-FCFC-43B1-9043-7A8D95C0FC4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C5B0B18-92F0-435F-AF8A-F4991DEDE632}"/>
              </a:ext>
            </a:extLst>
          </p:cNvPr>
          <p:cNvSpPr>
            <a:spLocks noGrp="1" noChangeArrowheads="1"/>
          </p:cNvSpPr>
          <p:nvPr>
            <p:ph type="sldNum" sz="quarter" idx="12"/>
          </p:nvPr>
        </p:nvSpPr>
        <p:spPr>
          <a:ln/>
        </p:spPr>
        <p:txBody>
          <a:bodyPr/>
          <a:lstStyle>
            <a:lvl1pPr>
              <a:defRPr/>
            </a:lvl1pPr>
          </a:lstStyle>
          <a:p>
            <a:pPr>
              <a:defRPr/>
            </a:pPr>
            <a:fld id="{D55C65E7-6223-4FA5-8C55-CF852CF8ED2F}" type="slidenum">
              <a:rPr lang="zh-CN" altLang="en-US"/>
              <a:pPr>
                <a:defRPr/>
              </a:pPr>
              <a:t>‹#›</a:t>
            </a:fld>
            <a:endParaRPr lang="zh-CN" altLang="en-US"/>
          </a:p>
        </p:txBody>
      </p:sp>
    </p:spTree>
    <p:extLst>
      <p:ext uri="{BB962C8B-B14F-4D97-AF65-F5344CB8AC3E}">
        <p14:creationId xmlns:p14="http://schemas.microsoft.com/office/powerpoint/2010/main" val="3594842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EA2FFE42-68C6-44AD-8CDC-D4BDA9658793}"/>
              </a:ext>
            </a:extLst>
          </p:cNvPr>
          <p:cNvSpPr>
            <a:spLocks noGrp="1" noChangeArrowheads="1"/>
          </p:cNvSpPr>
          <p:nvPr>
            <p:ph type="dt" sz="half" idx="10"/>
          </p:nvPr>
        </p:nvSpPr>
        <p:spPr>
          <a:ln/>
        </p:spPr>
        <p:txBody>
          <a:bodyPr/>
          <a:lstStyle>
            <a:lvl1pPr>
              <a:defRPr/>
            </a:lvl1pPr>
          </a:lstStyle>
          <a:p>
            <a:pPr>
              <a:defRPr/>
            </a:pPr>
            <a:fld id="{7BE04EA0-F6E2-4BEB-BF97-BE97183A053B}"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D3C92720-8879-4411-AC45-A73538BEAC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C242B36F-E5A0-4181-A4D5-48318037946A}"/>
              </a:ext>
            </a:extLst>
          </p:cNvPr>
          <p:cNvSpPr>
            <a:spLocks noGrp="1" noChangeArrowheads="1"/>
          </p:cNvSpPr>
          <p:nvPr>
            <p:ph type="sldNum" sz="quarter" idx="12"/>
          </p:nvPr>
        </p:nvSpPr>
        <p:spPr>
          <a:ln/>
        </p:spPr>
        <p:txBody>
          <a:bodyPr/>
          <a:lstStyle>
            <a:lvl1pPr>
              <a:defRPr/>
            </a:lvl1pPr>
          </a:lstStyle>
          <a:p>
            <a:pPr>
              <a:defRPr/>
            </a:pPr>
            <a:fld id="{C2E73E8C-9FF5-412D-A0A7-2E69E224A6ED}" type="slidenum">
              <a:rPr lang="zh-CN" altLang="en-US"/>
              <a:pPr>
                <a:defRPr/>
              </a:pPr>
              <a:t>‹#›</a:t>
            </a:fld>
            <a:endParaRPr lang="zh-CN" altLang="en-US"/>
          </a:p>
        </p:txBody>
      </p:sp>
    </p:spTree>
    <p:extLst>
      <p:ext uri="{BB962C8B-B14F-4D97-AF65-F5344CB8AC3E}">
        <p14:creationId xmlns:p14="http://schemas.microsoft.com/office/powerpoint/2010/main" val="25400449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1E4B1D08-FC50-42BB-9F55-7DEA7E58A4E9}"/>
              </a:ext>
            </a:extLst>
          </p:cNvPr>
          <p:cNvSpPr>
            <a:spLocks noGrp="1" noChangeArrowheads="1"/>
          </p:cNvSpPr>
          <p:nvPr>
            <p:ph type="dt" sz="half" idx="10"/>
          </p:nvPr>
        </p:nvSpPr>
        <p:spPr>
          <a:ln/>
        </p:spPr>
        <p:txBody>
          <a:bodyPr/>
          <a:lstStyle>
            <a:lvl1pPr>
              <a:defRPr/>
            </a:lvl1pPr>
          </a:lstStyle>
          <a:p>
            <a:pPr>
              <a:defRPr/>
            </a:pPr>
            <a:fld id="{1E95EDDF-091B-4780-A247-95FA1533E59C}"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FC2A942D-8E53-4E0F-ACBF-EFE87EADFEC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498AE034-0B5B-40D1-9129-7DFC8CCA1B0A}"/>
              </a:ext>
            </a:extLst>
          </p:cNvPr>
          <p:cNvSpPr>
            <a:spLocks noGrp="1" noChangeArrowheads="1"/>
          </p:cNvSpPr>
          <p:nvPr>
            <p:ph type="sldNum" sz="quarter" idx="12"/>
          </p:nvPr>
        </p:nvSpPr>
        <p:spPr>
          <a:ln/>
        </p:spPr>
        <p:txBody>
          <a:bodyPr/>
          <a:lstStyle>
            <a:lvl1pPr>
              <a:defRPr/>
            </a:lvl1pPr>
          </a:lstStyle>
          <a:p>
            <a:pPr>
              <a:defRPr/>
            </a:pPr>
            <a:fld id="{18EF8C2D-F156-4DE5-B967-F5104A40375A}" type="slidenum">
              <a:rPr lang="zh-CN" altLang="en-US"/>
              <a:pPr>
                <a:defRPr/>
              </a:pPr>
              <a:t>‹#›</a:t>
            </a:fld>
            <a:endParaRPr lang="zh-CN" altLang="en-US"/>
          </a:p>
        </p:txBody>
      </p:sp>
    </p:spTree>
    <p:extLst>
      <p:ext uri="{BB962C8B-B14F-4D97-AF65-F5344CB8AC3E}">
        <p14:creationId xmlns:p14="http://schemas.microsoft.com/office/powerpoint/2010/main" val="32015786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DD83AE3-F005-476E-9A41-CF8391814BE1}"/>
              </a:ext>
            </a:extLst>
          </p:cNvPr>
          <p:cNvSpPr>
            <a:spLocks noGrp="1" noChangeArrowheads="1"/>
          </p:cNvSpPr>
          <p:nvPr>
            <p:ph type="dt" sz="half" idx="10"/>
          </p:nvPr>
        </p:nvSpPr>
        <p:spPr>
          <a:ln/>
        </p:spPr>
        <p:txBody>
          <a:bodyPr/>
          <a:lstStyle>
            <a:lvl1pPr>
              <a:defRPr/>
            </a:lvl1pPr>
          </a:lstStyle>
          <a:p>
            <a:pPr>
              <a:defRPr/>
            </a:pPr>
            <a:fld id="{D869A543-29BD-460E-B982-1616276D7FEE}"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42EB2DC8-2AC7-4C47-A212-F1ED7959357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C7FE9E1-7091-4B33-8067-F675B8D39E4B}"/>
              </a:ext>
            </a:extLst>
          </p:cNvPr>
          <p:cNvSpPr>
            <a:spLocks noGrp="1" noChangeArrowheads="1"/>
          </p:cNvSpPr>
          <p:nvPr>
            <p:ph type="sldNum" sz="quarter" idx="12"/>
          </p:nvPr>
        </p:nvSpPr>
        <p:spPr>
          <a:ln/>
        </p:spPr>
        <p:txBody>
          <a:bodyPr/>
          <a:lstStyle>
            <a:lvl1pPr>
              <a:defRPr/>
            </a:lvl1pPr>
          </a:lstStyle>
          <a:p>
            <a:pPr>
              <a:defRPr/>
            </a:pPr>
            <a:fld id="{032D5731-2BC6-4A88-B24F-C489F2B8E419}" type="slidenum">
              <a:rPr lang="zh-CN" altLang="en-US"/>
              <a:pPr>
                <a:defRPr/>
              </a:pPr>
              <a:t>‹#›</a:t>
            </a:fld>
            <a:endParaRPr lang="zh-CN" altLang="en-US"/>
          </a:p>
        </p:txBody>
      </p:sp>
    </p:spTree>
    <p:extLst>
      <p:ext uri="{BB962C8B-B14F-4D97-AF65-F5344CB8AC3E}">
        <p14:creationId xmlns:p14="http://schemas.microsoft.com/office/powerpoint/2010/main" val="17401973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A8B1AF78-D531-4D15-91C1-073339E67598}"/>
              </a:ext>
            </a:extLst>
          </p:cNvPr>
          <p:cNvSpPr>
            <a:spLocks noGrp="1" noChangeArrowheads="1"/>
          </p:cNvSpPr>
          <p:nvPr>
            <p:ph type="dt" sz="half" idx="10"/>
          </p:nvPr>
        </p:nvSpPr>
        <p:spPr>
          <a:ln/>
        </p:spPr>
        <p:txBody>
          <a:bodyPr/>
          <a:lstStyle>
            <a:lvl1pPr>
              <a:defRPr/>
            </a:lvl1pPr>
          </a:lstStyle>
          <a:p>
            <a:pPr>
              <a:defRPr/>
            </a:pPr>
            <a:fld id="{CDD649EF-1989-4A2D-AC47-6FE8F0C62B20}"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EA381084-B461-4721-9F02-DDC672162CD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063987FC-D70F-4BB1-965E-069AC20CF187}"/>
              </a:ext>
            </a:extLst>
          </p:cNvPr>
          <p:cNvSpPr>
            <a:spLocks noGrp="1" noChangeArrowheads="1"/>
          </p:cNvSpPr>
          <p:nvPr>
            <p:ph type="sldNum" sz="quarter" idx="12"/>
          </p:nvPr>
        </p:nvSpPr>
        <p:spPr>
          <a:ln/>
        </p:spPr>
        <p:txBody>
          <a:bodyPr/>
          <a:lstStyle>
            <a:lvl1pPr>
              <a:defRPr/>
            </a:lvl1pPr>
          </a:lstStyle>
          <a:p>
            <a:pPr>
              <a:defRPr/>
            </a:pPr>
            <a:fld id="{80C201F9-6777-4888-A43B-C48E1502B570}" type="slidenum">
              <a:rPr lang="zh-CN" altLang="en-US"/>
              <a:pPr>
                <a:defRPr/>
              </a:pPr>
              <a:t>‹#›</a:t>
            </a:fld>
            <a:endParaRPr lang="zh-CN" altLang="en-US"/>
          </a:p>
        </p:txBody>
      </p:sp>
    </p:spTree>
    <p:extLst>
      <p:ext uri="{BB962C8B-B14F-4D97-AF65-F5344CB8AC3E}">
        <p14:creationId xmlns:p14="http://schemas.microsoft.com/office/powerpoint/2010/main" val="11665748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70028916-28D7-4405-929A-DB7DEC4FEB0A}"/>
              </a:ext>
            </a:extLst>
          </p:cNvPr>
          <p:cNvSpPr>
            <a:spLocks noGrp="1" noChangeArrowheads="1"/>
          </p:cNvSpPr>
          <p:nvPr>
            <p:ph type="dt" sz="half" idx="10"/>
          </p:nvPr>
        </p:nvSpPr>
        <p:spPr>
          <a:ln/>
        </p:spPr>
        <p:txBody>
          <a:bodyPr/>
          <a:lstStyle>
            <a:lvl1pPr>
              <a:defRPr/>
            </a:lvl1pPr>
          </a:lstStyle>
          <a:p>
            <a:pPr>
              <a:defRPr/>
            </a:pPr>
            <a:fld id="{98A0AB21-BBE8-49D4-9958-7EE2AD28EF0B}"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BB02ED11-639D-4BEB-B33F-08702B75C0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30F96CD1-CF43-4DA6-9FCD-8340B5DAD6E3}"/>
              </a:ext>
            </a:extLst>
          </p:cNvPr>
          <p:cNvSpPr>
            <a:spLocks noGrp="1" noChangeArrowheads="1"/>
          </p:cNvSpPr>
          <p:nvPr>
            <p:ph type="sldNum" sz="quarter" idx="12"/>
          </p:nvPr>
        </p:nvSpPr>
        <p:spPr>
          <a:ln/>
        </p:spPr>
        <p:txBody>
          <a:bodyPr/>
          <a:lstStyle>
            <a:lvl1pPr>
              <a:defRPr/>
            </a:lvl1pPr>
          </a:lstStyle>
          <a:p>
            <a:pPr>
              <a:defRPr/>
            </a:pPr>
            <a:fld id="{7AAF6352-F57C-4A3C-A700-1A6510AD03EB}" type="slidenum">
              <a:rPr lang="zh-CN" altLang="en-US"/>
              <a:pPr>
                <a:defRPr/>
              </a:pPr>
              <a:t>‹#›</a:t>
            </a:fld>
            <a:endParaRPr lang="zh-CN" altLang="en-US"/>
          </a:p>
        </p:txBody>
      </p:sp>
    </p:spTree>
    <p:extLst>
      <p:ext uri="{BB962C8B-B14F-4D97-AF65-F5344CB8AC3E}">
        <p14:creationId xmlns:p14="http://schemas.microsoft.com/office/powerpoint/2010/main" val="27367283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D6894468-E8A0-4135-877E-02A8EF4A39CC}"/>
              </a:ext>
            </a:extLst>
          </p:cNvPr>
          <p:cNvSpPr>
            <a:spLocks noGrp="1" noChangeArrowheads="1"/>
          </p:cNvSpPr>
          <p:nvPr>
            <p:ph type="dt" sz="half" idx="10"/>
          </p:nvPr>
        </p:nvSpPr>
        <p:spPr>
          <a:ln/>
        </p:spPr>
        <p:txBody>
          <a:bodyPr/>
          <a:lstStyle>
            <a:lvl1pPr>
              <a:defRPr/>
            </a:lvl1pPr>
          </a:lstStyle>
          <a:p>
            <a:pPr>
              <a:defRPr/>
            </a:pPr>
            <a:fld id="{3FB531C8-F469-49DA-95DB-F13CB70BE08A}"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8C28B559-C18A-400A-A933-7E0AE3FAD74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8A554AE-8BA4-47B7-948F-A9DDBB1CDB8E}"/>
              </a:ext>
            </a:extLst>
          </p:cNvPr>
          <p:cNvSpPr>
            <a:spLocks noGrp="1" noChangeArrowheads="1"/>
          </p:cNvSpPr>
          <p:nvPr>
            <p:ph type="sldNum" sz="quarter" idx="12"/>
          </p:nvPr>
        </p:nvSpPr>
        <p:spPr>
          <a:ln/>
        </p:spPr>
        <p:txBody>
          <a:bodyPr/>
          <a:lstStyle>
            <a:lvl1pPr>
              <a:defRPr/>
            </a:lvl1pPr>
          </a:lstStyle>
          <a:p>
            <a:pPr>
              <a:defRPr/>
            </a:pPr>
            <a:fld id="{C4F2EB51-9075-4D12-9774-5DE267586922}" type="slidenum">
              <a:rPr lang="zh-CN" altLang="en-US"/>
              <a:pPr>
                <a:defRPr/>
              </a:pPr>
              <a:t>‹#›</a:t>
            </a:fld>
            <a:endParaRPr lang="zh-CN" altLang="en-US"/>
          </a:p>
        </p:txBody>
      </p:sp>
    </p:spTree>
    <p:extLst>
      <p:ext uri="{BB962C8B-B14F-4D97-AF65-F5344CB8AC3E}">
        <p14:creationId xmlns:p14="http://schemas.microsoft.com/office/powerpoint/2010/main" val="2312299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E6A2725E-D9C6-4C9C-A755-592BA2889002}"/>
              </a:ext>
            </a:extLst>
          </p:cNvPr>
          <p:cNvSpPr>
            <a:spLocks noGrp="1" noChangeArrowheads="1"/>
          </p:cNvSpPr>
          <p:nvPr>
            <p:ph type="dt" sz="half" idx="10"/>
          </p:nvPr>
        </p:nvSpPr>
        <p:spPr>
          <a:ln/>
        </p:spPr>
        <p:txBody>
          <a:bodyPr/>
          <a:lstStyle>
            <a:lvl1pPr>
              <a:defRPr/>
            </a:lvl1pPr>
          </a:lstStyle>
          <a:p>
            <a:pPr>
              <a:defRPr/>
            </a:pPr>
            <a:fld id="{0098B86E-540D-4B80-A0FE-06D42AA1ABC0}"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4D34F61A-F15C-4BBF-8F00-81048D7C9D2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686CFBD-02B8-4A18-B72B-13FEA4FFC915}"/>
              </a:ext>
            </a:extLst>
          </p:cNvPr>
          <p:cNvSpPr>
            <a:spLocks noGrp="1" noChangeArrowheads="1"/>
          </p:cNvSpPr>
          <p:nvPr>
            <p:ph type="sldNum" sz="quarter" idx="12"/>
          </p:nvPr>
        </p:nvSpPr>
        <p:spPr>
          <a:ln/>
        </p:spPr>
        <p:txBody>
          <a:bodyPr/>
          <a:lstStyle>
            <a:lvl1pPr>
              <a:defRPr/>
            </a:lvl1pPr>
          </a:lstStyle>
          <a:p>
            <a:pPr>
              <a:defRPr/>
            </a:pPr>
            <a:fld id="{3B265F97-AB7C-4D65-AC77-BA0B54714E20}" type="slidenum">
              <a:rPr lang="zh-CN" altLang="en-US"/>
              <a:pPr>
                <a:defRPr/>
              </a:pPr>
              <a:t>‹#›</a:t>
            </a:fld>
            <a:endParaRPr lang="zh-CN" altLang="en-US"/>
          </a:p>
        </p:txBody>
      </p:sp>
    </p:spTree>
    <p:extLst>
      <p:ext uri="{BB962C8B-B14F-4D97-AF65-F5344CB8AC3E}">
        <p14:creationId xmlns:p14="http://schemas.microsoft.com/office/powerpoint/2010/main" val="42814359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18EF5E97-4F34-4AD8-A464-677807F5D021}"/>
              </a:ext>
            </a:extLst>
          </p:cNvPr>
          <p:cNvSpPr>
            <a:spLocks noGrp="1" noChangeArrowheads="1"/>
          </p:cNvSpPr>
          <p:nvPr>
            <p:ph type="dt" sz="half" idx="10"/>
          </p:nvPr>
        </p:nvSpPr>
        <p:spPr>
          <a:ln/>
        </p:spPr>
        <p:txBody>
          <a:bodyPr/>
          <a:lstStyle>
            <a:lvl1pPr>
              <a:defRPr/>
            </a:lvl1pPr>
          </a:lstStyle>
          <a:p>
            <a:pPr>
              <a:defRPr/>
            </a:pPr>
            <a:fld id="{1322FEA8-A3FD-4472-8C53-86509D1AE3E7}"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D61FD82F-D16A-4DBF-A7BA-225F6FF5669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4548129E-754B-4D58-BBD8-A50153808E76}"/>
              </a:ext>
            </a:extLst>
          </p:cNvPr>
          <p:cNvSpPr>
            <a:spLocks noGrp="1" noChangeArrowheads="1"/>
          </p:cNvSpPr>
          <p:nvPr>
            <p:ph type="sldNum" sz="quarter" idx="12"/>
          </p:nvPr>
        </p:nvSpPr>
        <p:spPr>
          <a:ln/>
        </p:spPr>
        <p:txBody>
          <a:bodyPr/>
          <a:lstStyle>
            <a:lvl1pPr>
              <a:defRPr/>
            </a:lvl1pPr>
          </a:lstStyle>
          <a:p>
            <a:pPr>
              <a:defRPr/>
            </a:pPr>
            <a:fld id="{8FE7E413-B6C1-4560-B399-91C2581CF53F}" type="slidenum">
              <a:rPr lang="zh-CN" altLang="en-US"/>
              <a:pPr>
                <a:defRPr/>
              </a:pPr>
              <a:t>‹#›</a:t>
            </a:fld>
            <a:endParaRPr lang="zh-CN" altLang="en-US"/>
          </a:p>
        </p:txBody>
      </p:sp>
    </p:spTree>
    <p:extLst>
      <p:ext uri="{BB962C8B-B14F-4D97-AF65-F5344CB8AC3E}">
        <p14:creationId xmlns:p14="http://schemas.microsoft.com/office/powerpoint/2010/main" val="12848984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9656E4BF-7D24-4056-86B8-BB269205B3A9}"/>
              </a:ext>
            </a:extLst>
          </p:cNvPr>
          <p:cNvSpPr>
            <a:spLocks noGrp="1" noChangeArrowheads="1"/>
          </p:cNvSpPr>
          <p:nvPr>
            <p:ph type="dt" sz="half" idx="10"/>
          </p:nvPr>
        </p:nvSpPr>
        <p:spPr>
          <a:ln/>
        </p:spPr>
        <p:txBody>
          <a:bodyPr/>
          <a:lstStyle>
            <a:lvl1pPr>
              <a:defRPr/>
            </a:lvl1pPr>
          </a:lstStyle>
          <a:p>
            <a:pPr>
              <a:defRPr/>
            </a:pPr>
            <a:fld id="{3A34AF69-ACD7-4250-91D9-2EB1956FE819}"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44EC8F38-A6D1-4819-9EB9-8A567A33F58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FEB776EE-F198-41B0-AFB2-161014D1EEB3}"/>
              </a:ext>
            </a:extLst>
          </p:cNvPr>
          <p:cNvSpPr>
            <a:spLocks noGrp="1" noChangeArrowheads="1"/>
          </p:cNvSpPr>
          <p:nvPr>
            <p:ph type="sldNum" sz="quarter" idx="12"/>
          </p:nvPr>
        </p:nvSpPr>
        <p:spPr>
          <a:ln/>
        </p:spPr>
        <p:txBody>
          <a:bodyPr/>
          <a:lstStyle>
            <a:lvl1pPr>
              <a:defRPr/>
            </a:lvl1pPr>
          </a:lstStyle>
          <a:p>
            <a:pPr>
              <a:defRPr/>
            </a:pPr>
            <a:fld id="{0674C590-B7B0-4978-94DC-D7C226D89968}" type="slidenum">
              <a:rPr lang="zh-CN" altLang="en-US"/>
              <a:pPr>
                <a:defRPr/>
              </a:pPr>
              <a:t>‹#›</a:t>
            </a:fld>
            <a:endParaRPr lang="zh-CN" altLang="en-US"/>
          </a:p>
        </p:txBody>
      </p:sp>
    </p:spTree>
    <p:extLst>
      <p:ext uri="{BB962C8B-B14F-4D97-AF65-F5344CB8AC3E}">
        <p14:creationId xmlns:p14="http://schemas.microsoft.com/office/powerpoint/2010/main" val="3734732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9500CEDA-1818-4DB2-A0C3-6BF03E8C7886}"/>
              </a:ext>
            </a:extLst>
          </p:cNvPr>
          <p:cNvSpPr>
            <a:spLocks noGrp="1" noChangeArrowheads="1"/>
          </p:cNvSpPr>
          <p:nvPr>
            <p:ph type="dt" sz="half" idx="10"/>
          </p:nvPr>
        </p:nvSpPr>
        <p:spPr>
          <a:ln/>
        </p:spPr>
        <p:txBody>
          <a:bodyPr/>
          <a:lstStyle>
            <a:lvl1pPr>
              <a:defRPr/>
            </a:lvl1pPr>
          </a:lstStyle>
          <a:p>
            <a:pPr>
              <a:defRPr/>
            </a:pPr>
            <a:fld id="{6ACA3562-F6BC-4DBF-B724-790AA2D1D9A1}"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8CF1A734-57B5-4DD0-82C7-DFD6429496E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49B7467-4072-4C90-BDB2-9739448E9C07}"/>
              </a:ext>
            </a:extLst>
          </p:cNvPr>
          <p:cNvSpPr>
            <a:spLocks noGrp="1" noChangeArrowheads="1"/>
          </p:cNvSpPr>
          <p:nvPr>
            <p:ph type="sldNum" sz="quarter" idx="12"/>
          </p:nvPr>
        </p:nvSpPr>
        <p:spPr>
          <a:ln/>
        </p:spPr>
        <p:txBody>
          <a:bodyPr/>
          <a:lstStyle>
            <a:lvl1pPr>
              <a:defRPr/>
            </a:lvl1pPr>
          </a:lstStyle>
          <a:p>
            <a:pPr>
              <a:defRPr/>
            </a:pPr>
            <a:fld id="{1E1967D8-9196-41CD-8E74-F2B689913819}" type="slidenum">
              <a:rPr lang="zh-CN" altLang="en-US"/>
              <a:pPr>
                <a:defRPr/>
              </a:pPr>
              <a:t>‹#›</a:t>
            </a:fld>
            <a:endParaRPr lang="zh-CN" altLang="en-US"/>
          </a:p>
        </p:txBody>
      </p:sp>
    </p:spTree>
    <p:extLst>
      <p:ext uri="{BB962C8B-B14F-4D97-AF65-F5344CB8AC3E}">
        <p14:creationId xmlns:p14="http://schemas.microsoft.com/office/powerpoint/2010/main" val="26026917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D35C7E8A-35E1-4327-B0CA-FECA1E9C8A67}"/>
              </a:ext>
            </a:extLst>
          </p:cNvPr>
          <p:cNvSpPr>
            <a:spLocks noGrp="1" noChangeArrowheads="1"/>
          </p:cNvSpPr>
          <p:nvPr>
            <p:ph type="dt" sz="half" idx="10"/>
          </p:nvPr>
        </p:nvSpPr>
        <p:spPr>
          <a:ln/>
        </p:spPr>
        <p:txBody>
          <a:bodyPr/>
          <a:lstStyle>
            <a:lvl1pPr>
              <a:defRPr/>
            </a:lvl1pPr>
          </a:lstStyle>
          <a:p>
            <a:pPr>
              <a:defRPr/>
            </a:pPr>
            <a:fld id="{094A564B-31E5-4FAF-993B-501125B52F35}"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4876C71B-5138-447A-BC7D-799C6ABA55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40EFA630-362C-41E5-9396-BAC7376BCFE6}"/>
              </a:ext>
            </a:extLst>
          </p:cNvPr>
          <p:cNvSpPr>
            <a:spLocks noGrp="1" noChangeArrowheads="1"/>
          </p:cNvSpPr>
          <p:nvPr>
            <p:ph type="sldNum" sz="quarter" idx="12"/>
          </p:nvPr>
        </p:nvSpPr>
        <p:spPr>
          <a:ln/>
        </p:spPr>
        <p:txBody>
          <a:bodyPr/>
          <a:lstStyle>
            <a:lvl1pPr>
              <a:defRPr/>
            </a:lvl1pPr>
          </a:lstStyle>
          <a:p>
            <a:pPr>
              <a:defRPr/>
            </a:pPr>
            <a:fld id="{7A208858-D60E-49DA-8405-0270F96F267D}" type="slidenum">
              <a:rPr lang="zh-CN" altLang="en-US"/>
              <a:pPr>
                <a:defRPr/>
              </a:pPr>
              <a:t>‹#›</a:t>
            </a:fld>
            <a:endParaRPr lang="zh-CN" altLang="en-US"/>
          </a:p>
        </p:txBody>
      </p:sp>
    </p:spTree>
    <p:extLst>
      <p:ext uri="{BB962C8B-B14F-4D97-AF65-F5344CB8AC3E}">
        <p14:creationId xmlns:p14="http://schemas.microsoft.com/office/powerpoint/2010/main" val="30009682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DD04D85C-4594-481F-8CC6-D3A9E7FF5965}"/>
              </a:ext>
            </a:extLst>
          </p:cNvPr>
          <p:cNvSpPr>
            <a:spLocks noGrp="1" noChangeArrowheads="1"/>
          </p:cNvSpPr>
          <p:nvPr>
            <p:ph type="dt" sz="half" idx="10"/>
          </p:nvPr>
        </p:nvSpPr>
        <p:spPr>
          <a:ln/>
        </p:spPr>
        <p:txBody>
          <a:bodyPr/>
          <a:lstStyle>
            <a:lvl1pPr>
              <a:defRPr/>
            </a:lvl1pPr>
          </a:lstStyle>
          <a:p>
            <a:pPr>
              <a:defRPr/>
            </a:pPr>
            <a:fld id="{5BA061BC-B27F-451A-8C91-2490E820A43B}"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791567F8-0283-48E6-B0BA-2E5C126DD42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00C727EB-3660-4CBB-8EDC-3B194D0A4D05}"/>
              </a:ext>
            </a:extLst>
          </p:cNvPr>
          <p:cNvSpPr>
            <a:spLocks noGrp="1" noChangeArrowheads="1"/>
          </p:cNvSpPr>
          <p:nvPr>
            <p:ph type="sldNum" sz="quarter" idx="12"/>
          </p:nvPr>
        </p:nvSpPr>
        <p:spPr>
          <a:ln/>
        </p:spPr>
        <p:txBody>
          <a:bodyPr/>
          <a:lstStyle>
            <a:lvl1pPr>
              <a:defRPr/>
            </a:lvl1pPr>
          </a:lstStyle>
          <a:p>
            <a:pPr>
              <a:defRPr/>
            </a:pPr>
            <a:fld id="{90FAB501-3252-4369-A658-9C6AE94C6D9F}" type="slidenum">
              <a:rPr lang="zh-CN" altLang="en-US"/>
              <a:pPr>
                <a:defRPr/>
              </a:pPr>
              <a:t>‹#›</a:t>
            </a:fld>
            <a:endParaRPr lang="zh-CN" altLang="en-US"/>
          </a:p>
        </p:txBody>
      </p:sp>
    </p:spTree>
    <p:extLst>
      <p:ext uri="{BB962C8B-B14F-4D97-AF65-F5344CB8AC3E}">
        <p14:creationId xmlns:p14="http://schemas.microsoft.com/office/powerpoint/2010/main" val="31693653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6F7578C2-84AC-4A38-8CD3-0DBD78E513BF}"/>
              </a:ext>
            </a:extLst>
          </p:cNvPr>
          <p:cNvSpPr>
            <a:spLocks noGrp="1" noChangeArrowheads="1"/>
          </p:cNvSpPr>
          <p:nvPr>
            <p:ph type="dt" sz="half" idx="10"/>
          </p:nvPr>
        </p:nvSpPr>
        <p:spPr>
          <a:ln/>
        </p:spPr>
        <p:txBody>
          <a:bodyPr/>
          <a:lstStyle>
            <a:lvl1pPr>
              <a:defRPr/>
            </a:lvl1pPr>
          </a:lstStyle>
          <a:p>
            <a:pPr>
              <a:defRPr/>
            </a:pPr>
            <a:fld id="{25BF4179-D392-488C-9572-87B7D0E9D77F}"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F78B81DB-A4BD-4E50-A779-25CD33841BA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84DE7A44-3E4A-417D-972B-1E284346661D}"/>
              </a:ext>
            </a:extLst>
          </p:cNvPr>
          <p:cNvSpPr>
            <a:spLocks noGrp="1" noChangeArrowheads="1"/>
          </p:cNvSpPr>
          <p:nvPr>
            <p:ph type="sldNum" sz="quarter" idx="12"/>
          </p:nvPr>
        </p:nvSpPr>
        <p:spPr>
          <a:ln/>
        </p:spPr>
        <p:txBody>
          <a:bodyPr/>
          <a:lstStyle>
            <a:lvl1pPr>
              <a:defRPr/>
            </a:lvl1pPr>
          </a:lstStyle>
          <a:p>
            <a:pPr>
              <a:defRPr/>
            </a:pPr>
            <a:fld id="{4C52B818-02C1-42F6-9F7F-A6306C6611DD}" type="slidenum">
              <a:rPr lang="zh-CN" altLang="en-US"/>
              <a:pPr>
                <a:defRPr/>
              </a:pPr>
              <a:t>‹#›</a:t>
            </a:fld>
            <a:endParaRPr lang="zh-CN" altLang="en-US"/>
          </a:p>
        </p:txBody>
      </p:sp>
    </p:spTree>
    <p:extLst>
      <p:ext uri="{BB962C8B-B14F-4D97-AF65-F5344CB8AC3E}">
        <p14:creationId xmlns:p14="http://schemas.microsoft.com/office/powerpoint/2010/main" val="37718821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FA092CF6-1BEE-4F7F-BEC9-626586141075}"/>
              </a:ext>
            </a:extLst>
          </p:cNvPr>
          <p:cNvSpPr>
            <a:spLocks noGrp="1" noChangeArrowheads="1"/>
          </p:cNvSpPr>
          <p:nvPr>
            <p:ph type="dt" sz="half" idx="10"/>
          </p:nvPr>
        </p:nvSpPr>
        <p:spPr>
          <a:ln/>
        </p:spPr>
        <p:txBody>
          <a:bodyPr/>
          <a:lstStyle>
            <a:lvl1pPr>
              <a:defRPr/>
            </a:lvl1pPr>
          </a:lstStyle>
          <a:p>
            <a:pPr>
              <a:defRPr/>
            </a:pPr>
            <a:fld id="{83549BBA-A32C-4BCB-88EB-5C0D5C74CDB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84AC3F2A-209B-4734-9DAF-2AC2DF928C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5DE21AC-2A0F-4CED-8D96-11FB0931FB24}"/>
              </a:ext>
            </a:extLst>
          </p:cNvPr>
          <p:cNvSpPr>
            <a:spLocks noGrp="1" noChangeArrowheads="1"/>
          </p:cNvSpPr>
          <p:nvPr>
            <p:ph type="sldNum" sz="quarter" idx="12"/>
          </p:nvPr>
        </p:nvSpPr>
        <p:spPr>
          <a:ln/>
        </p:spPr>
        <p:txBody>
          <a:bodyPr/>
          <a:lstStyle>
            <a:lvl1pPr>
              <a:defRPr/>
            </a:lvl1pPr>
          </a:lstStyle>
          <a:p>
            <a:pPr>
              <a:defRPr/>
            </a:pPr>
            <a:fld id="{7A2835C1-B064-4913-B120-CD230B53A223}" type="slidenum">
              <a:rPr lang="zh-CN" altLang="en-US"/>
              <a:pPr>
                <a:defRPr/>
              </a:pPr>
              <a:t>‹#›</a:t>
            </a:fld>
            <a:endParaRPr lang="zh-CN" altLang="en-US"/>
          </a:p>
        </p:txBody>
      </p:sp>
    </p:spTree>
    <p:extLst>
      <p:ext uri="{BB962C8B-B14F-4D97-AF65-F5344CB8AC3E}">
        <p14:creationId xmlns:p14="http://schemas.microsoft.com/office/powerpoint/2010/main" val="30548318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0F3B7FA6-ADAA-476B-B1BE-76078E31B90B}"/>
              </a:ext>
            </a:extLst>
          </p:cNvPr>
          <p:cNvSpPr>
            <a:spLocks noGrp="1" noChangeArrowheads="1"/>
          </p:cNvSpPr>
          <p:nvPr>
            <p:ph type="dt" sz="half" idx="10"/>
          </p:nvPr>
        </p:nvSpPr>
        <p:spPr>
          <a:ln/>
        </p:spPr>
        <p:txBody>
          <a:bodyPr/>
          <a:lstStyle>
            <a:lvl1pPr>
              <a:defRPr/>
            </a:lvl1pPr>
          </a:lstStyle>
          <a:p>
            <a:pPr>
              <a:defRPr/>
            </a:pPr>
            <a:fld id="{7179B2DB-B14C-472A-B0E6-4618E32AFC95}"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0C440FA2-D198-464A-AFBE-75C70C4F09F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C4E38FD3-E218-4DB5-B64A-C900428D3E06}"/>
              </a:ext>
            </a:extLst>
          </p:cNvPr>
          <p:cNvSpPr>
            <a:spLocks noGrp="1" noChangeArrowheads="1"/>
          </p:cNvSpPr>
          <p:nvPr>
            <p:ph type="sldNum" sz="quarter" idx="12"/>
          </p:nvPr>
        </p:nvSpPr>
        <p:spPr>
          <a:ln/>
        </p:spPr>
        <p:txBody>
          <a:bodyPr/>
          <a:lstStyle>
            <a:lvl1pPr>
              <a:defRPr/>
            </a:lvl1pPr>
          </a:lstStyle>
          <a:p>
            <a:pPr>
              <a:defRPr/>
            </a:pPr>
            <a:fld id="{21B2C3F0-CEB2-4436-B76B-A714FC4035DF}" type="slidenum">
              <a:rPr lang="zh-CN" altLang="en-US"/>
              <a:pPr>
                <a:defRPr/>
              </a:pPr>
              <a:t>‹#›</a:t>
            </a:fld>
            <a:endParaRPr lang="zh-CN" altLang="en-US"/>
          </a:p>
        </p:txBody>
      </p:sp>
    </p:spTree>
    <p:extLst>
      <p:ext uri="{BB962C8B-B14F-4D97-AF65-F5344CB8AC3E}">
        <p14:creationId xmlns:p14="http://schemas.microsoft.com/office/powerpoint/2010/main" val="117660779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3">
            <a:extLst>
              <a:ext uri="{FF2B5EF4-FFF2-40B4-BE49-F238E27FC236}">
                <a16:creationId xmlns:a16="http://schemas.microsoft.com/office/drawing/2014/main" id="{C204C3DD-CC0B-4C7E-ACB1-80B649E2FA87}"/>
              </a:ext>
            </a:extLst>
          </p:cNvPr>
          <p:cNvSpPr>
            <a:spLocks noGrp="1" noChangeArrowheads="1"/>
          </p:cNvSpPr>
          <p:nvPr>
            <p:ph type="dt" sz="half" idx="10"/>
          </p:nvPr>
        </p:nvSpPr>
        <p:spPr>
          <a:ln/>
        </p:spPr>
        <p:txBody>
          <a:bodyPr/>
          <a:lstStyle>
            <a:lvl1pPr>
              <a:defRPr/>
            </a:lvl1pPr>
          </a:lstStyle>
          <a:p>
            <a:pPr>
              <a:defRPr/>
            </a:pPr>
            <a:fld id="{086929CB-7948-42D7-AF93-45AB2086F483}"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A0A68B39-03E4-490F-9313-B327FD18706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ECAA585-8AC8-4017-BE73-15FF2078197C}"/>
              </a:ext>
            </a:extLst>
          </p:cNvPr>
          <p:cNvSpPr>
            <a:spLocks noGrp="1" noChangeArrowheads="1"/>
          </p:cNvSpPr>
          <p:nvPr>
            <p:ph type="sldNum" sz="quarter" idx="12"/>
          </p:nvPr>
        </p:nvSpPr>
        <p:spPr>
          <a:ln/>
        </p:spPr>
        <p:txBody>
          <a:bodyPr/>
          <a:lstStyle>
            <a:lvl1pPr>
              <a:defRPr/>
            </a:lvl1pPr>
          </a:lstStyle>
          <a:p>
            <a:pPr>
              <a:defRPr/>
            </a:pPr>
            <a:fld id="{97967485-7ED5-49CE-88B4-3A4DB0425E62}" type="slidenum">
              <a:rPr lang="zh-CN" altLang="en-US"/>
              <a:pPr>
                <a:defRPr/>
              </a:pPr>
              <a:t>‹#›</a:t>
            </a:fld>
            <a:endParaRPr lang="zh-CN" altLang="en-US"/>
          </a:p>
        </p:txBody>
      </p:sp>
    </p:spTree>
    <p:extLst>
      <p:ext uri="{BB962C8B-B14F-4D97-AF65-F5344CB8AC3E}">
        <p14:creationId xmlns:p14="http://schemas.microsoft.com/office/powerpoint/2010/main" val="42860924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6B8B3CB-D0DD-4FB0-90DF-451D4F3555A2}"/>
              </a:ext>
            </a:extLst>
          </p:cNvPr>
          <p:cNvSpPr>
            <a:spLocks noGrp="1" noChangeArrowheads="1"/>
          </p:cNvSpPr>
          <p:nvPr>
            <p:ph type="dt" sz="half" idx="10"/>
          </p:nvPr>
        </p:nvSpPr>
        <p:spPr>
          <a:ln/>
        </p:spPr>
        <p:txBody>
          <a:bodyPr/>
          <a:lstStyle>
            <a:lvl1pPr>
              <a:defRPr/>
            </a:lvl1pPr>
          </a:lstStyle>
          <a:p>
            <a:pPr>
              <a:defRPr/>
            </a:pPr>
            <a:fld id="{D600F634-8C7D-48D1-A059-AC85EE0A7003}"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BEBEC19D-6435-4034-8820-6CB462A70E2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D9ED1CC-7303-4FEF-A3AB-AB70B040159F}"/>
              </a:ext>
            </a:extLst>
          </p:cNvPr>
          <p:cNvSpPr>
            <a:spLocks noGrp="1" noChangeArrowheads="1"/>
          </p:cNvSpPr>
          <p:nvPr>
            <p:ph type="sldNum" sz="quarter" idx="12"/>
          </p:nvPr>
        </p:nvSpPr>
        <p:spPr>
          <a:ln/>
        </p:spPr>
        <p:txBody>
          <a:bodyPr/>
          <a:lstStyle>
            <a:lvl1pPr>
              <a:defRPr/>
            </a:lvl1pPr>
          </a:lstStyle>
          <a:p>
            <a:pPr>
              <a:defRPr/>
            </a:pPr>
            <a:fld id="{F8B17743-EFE8-4056-988D-EB8CD95B0C72}" type="slidenum">
              <a:rPr lang="zh-CN" altLang="en-US"/>
              <a:pPr>
                <a:defRPr/>
              </a:pPr>
              <a:t>‹#›</a:t>
            </a:fld>
            <a:endParaRPr lang="zh-CN" altLang="en-US"/>
          </a:p>
        </p:txBody>
      </p:sp>
    </p:spTree>
    <p:extLst>
      <p:ext uri="{BB962C8B-B14F-4D97-AF65-F5344CB8AC3E}">
        <p14:creationId xmlns:p14="http://schemas.microsoft.com/office/powerpoint/2010/main" val="39587144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3">
            <a:extLst>
              <a:ext uri="{FF2B5EF4-FFF2-40B4-BE49-F238E27FC236}">
                <a16:creationId xmlns:a16="http://schemas.microsoft.com/office/drawing/2014/main" id="{DDED0509-1899-40DB-AA81-7F9DB9C96DD5}"/>
              </a:ext>
            </a:extLst>
          </p:cNvPr>
          <p:cNvSpPr>
            <a:spLocks noGrp="1" noChangeArrowheads="1"/>
          </p:cNvSpPr>
          <p:nvPr>
            <p:ph type="dt" sz="half" idx="10"/>
          </p:nvPr>
        </p:nvSpPr>
        <p:spPr>
          <a:ln/>
        </p:spPr>
        <p:txBody>
          <a:bodyPr/>
          <a:lstStyle>
            <a:lvl1pPr>
              <a:defRPr/>
            </a:lvl1pPr>
          </a:lstStyle>
          <a:p>
            <a:pPr>
              <a:defRPr/>
            </a:pPr>
            <a:fld id="{0D79A825-E03E-417C-BF6B-DF3DEBFEAA14}"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2A5DA1F8-6224-4FA0-A752-66A3FE96F2D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6FB4350D-20BA-48CF-A853-C0EAF4ADA2C3}"/>
              </a:ext>
            </a:extLst>
          </p:cNvPr>
          <p:cNvSpPr>
            <a:spLocks noGrp="1" noChangeArrowheads="1"/>
          </p:cNvSpPr>
          <p:nvPr>
            <p:ph type="sldNum" sz="quarter" idx="12"/>
          </p:nvPr>
        </p:nvSpPr>
        <p:spPr>
          <a:ln/>
        </p:spPr>
        <p:txBody>
          <a:bodyPr/>
          <a:lstStyle>
            <a:lvl1pPr>
              <a:defRPr/>
            </a:lvl1pPr>
          </a:lstStyle>
          <a:p>
            <a:pPr>
              <a:defRPr/>
            </a:pPr>
            <a:fld id="{23BD37CF-EAA2-45C3-907B-441B2BC03342}" type="slidenum">
              <a:rPr lang="zh-CN" altLang="en-US"/>
              <a:pPr>
                <a:defRPr/>
              </a:pPr>
              <a:t>‹#›</a:t>
            </a:fld>
            <a:endParaRPr lang="zh-CN" altLang="en-US"/>
          </a:p>
        </p:txBody>
      </p:sp>
    </p:spTree>
    <p:extLst>
      <p:ext uri="{BB962C8B-B14F-4D97-AF65-F5344CB8AC3E}">
        <p14:creationId xmlns:p14="http://schemas.microsoft.com/office/powerpoint/2010/main" val="9788622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3">
            <a:extLst>
              <a:ext uri="{FF2B5EF4-FFF2-40B4-BE49-F238E27FC236}">
                <a16:creationId xmlns:a16="http://schemas.microsoft.com/office/drawing/2014/main" id="{5FE7EBD1-8034-49C7-BCC4-B1A78AC80B7A}"/>
              </a:ext>
            </a:extLst>
          </p:cNvPr>
          <p:cNvSpPr>
            <a:spLocks noGrp="1" noChangeArrowheads="1"/>
          </p:cNvSpPr>
          <p:nvPr>
            <p:ph type="dt" sz="half" idx="10"/>
          </p:nvPr>
        </p:nvSpPr>
        <p:spPr>
          <a:ln/>
        </p:spPr>
        <p:txBody>
          <a:bodyPr/>
          <a:lstStyle>
            <a:lvl1pPr>
              <a:defRPr/>
            </a:lvl1pPr>
          </a:lstStyle>
          <a:p>
            <a:pPr>
              <a:defRPr/>
            </a:pPr>
            <a:fld id="{B86F21CC-1A73-4003-A05C-A002A5491906}"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C0B2BAA0-8543-4241-9200-590F347204D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6A70FF21-6937-4D2B-8462-8BF078734836}"/>
              </a:ext>
            </a:extLst>
          </p:cNvPr>
          <p:cNvSpPr>
            <a:spLocks noGrp="1" noChangeArrowheads="1"/>
          </p:cNvSpPr>
          <p:nvPr>
            <p:ph type="sldNum" sz="quarter" idx="12"/>
          </p:nvPr>
        </p:nvSpPr>
        <p:spPr>
          <a:ln/>
        </p:spPr>
        <p:txBody>
          <a:bodyPr/>
          <a:lstStyle>
            <a:lvl1pPr>
              <a:defRPr/>
            </a:lvl1pPr>
          </a:lstStyle>
          <a:p>
            <a:pPr>
              <a:defRPr/>
            </a:pPr>
            <a:fld id="{71213312-2AC3-4695-9E56-03C73C41B07A}" type="slidenum">
              <a:rPr lang="zh-CN" altLang="en-US"/>
              <a:pPr>
                <a:defRPr/>
              </a:pPr>
              <a:t>‹#›</a:t>
            </a:fld>
            <a:endParaRPr lang="zh-CN" altLang="en-US"/>
          </a:p>
        </p:txBody>
      </p:sp>
    </p:spTree>
    <p:extLst>
      <p:ext uri="{BB962C8B-B14F-4D97-AF65-F5344CB8AC3E}">
        <p14:creationId xmlns:p14="http://schemas.microsoft.com/office/powerpoint/2010/main" val="40276362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2297E2F8-7DFF-4D60-9A5C-22AFA743397D}"/>
              </a:ext>
            </a:extLst>
          </p:cNvPr>
          <p:cNvSpPr>
            <a:spLocks noGrp="1" noChangeArrowheads="1"/>
          </p:cNvSpPr>
          <p:nvPr>
            <p:ph type="dt" sz="half" idx="10"/>
          </p:nvPr>
        </p:nvSpPr>
        <p:spPr>
          <a:ln/>
        </p:spPr>
        <p:txBody>
          <a:bodyPr/>
          <a:lstStyle>
            <a:lvl1pPr>
              <a:defRPr/>
            </a:lvl1pPr>
          </a:lstStyle>
          <a:p>
            <a:pPr>
              <a:defRPr/>
            </a:pPr>
            <a:fld id="{EDAC1651-B844-4B27-87F5-2BC1B665AAEB}"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35F05F65-1430-4C1E-8CDF-D58FEC74667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5BC91CC4-993C-4A01-ACE9-49024E576751}"/>
              </a:ext>
            </a:extLst>
          </p:cNvPr>
          <p:cNvSpPr>
            <a:spLocks noGrp="1" noChangeArrowheads="1"/>
          </p:cNvSpPr>
          <p:nvPr>
            <p:ph type="sldNum" sz="quarter" idx="12"/>
          </p:nvPr>
        </p:nvSpPr>
        <p:spPr>
          <a:ln/>
        </p:spPr>
        <p:txBody>
          <a:bodyPr/>
          <a:lstStyle>
            <a:lvl1pPr>
              <a:defRPr/>
            </a:lvl1pPr>
          </a:lstStyle>
          <a:p>
            <a:pPr>
              <a:defRPr/>
            </a:pPr>
            <a:fld id="{3E5AA5A1-1101-4208-8B22-0F3E9AAF97E5}" type="slidenum">
              <a:rPr lang="zh-CN" altLang="en-US"/>
              <a:pPr>
                <a:defRPr/>
              </a:pPr>
              <a:t>‹#›</a:t>
            </a:fld>
            <a:endParaRPr lang="zh-CN" altLang="en-US"/>
          </a:p>
        </p:txBody>
      </p:sp>
    </p:spTree>
    <p:extLst>
      <p:ext uri="{BB962C8B-B14F-4D97-AF65-F5344CB8AC3E}">
        <p14:creationId xmlns:p14="http://schemas.microsoft.com/office/powerpoint/2010/main" val="288237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a:extLst>
              <a:ext uri="{FF2B5EF4-FFF2-40B4-BE49-F238E27FC236}">
                <a16:creationId xmlns:a16="http://schemas.microsoft.com/office/drawing/2014/main" id="{CD91C398-BC9C-4BB8-A9C2-BD91E7756196}"/>
              </a:ext>
            </a:extLst>
          </p:cNvPr>
          <p:cNvSpPr>
            <a:spLocks noGrp="1" noChangeArrowheads="1"/>
          </p:cNvSpPr>
          <p:nvPr>
            <p:ph type="dt" sz="half" idx="10"/>
          </p:nvPr>
        </p:nvSpPr>
        <p:spPr>
          <a:ln/>
        </p:spPr>
        <p:txBody>
          <a:bodyPr/>
          <a:lstStyle>
            <a:lvl1pPr>
              <a:defRPr/>
            </a:lvl1pPr>
          </a:lstStyle>
          <a:p>
            <a:pPr>
              <a:defRPr/>
            </a:pPr>
            <a:fld id="{1207BBCD-0B9F-4595-AF62-FEFC6A23FCA8}" type="datetimeFigureOut">
              <a:rPr lang="zh-CN" altLang="en-US"/>
              <a:pPr>
                <a:defRPr/>
              </a:pPr>
              <a:t>2019/11/23</a:t>
            </a:fld>
            <a:endParaRPr lang="zh-CN" altLang="en-US"/>
          </a:p>
        </p:txBody>
      </p:sp>
      <p:sp>
        <p:nvSpPr>
          <p:cNvPr id="8" name="页脚占位符 4">
            <a:extLst>
              <a:ext uri="{FF2B5EF4-FFF2-40B4-BE49-F238E27FC236}">
                <a16:creationId xmlns:a16="http://schemas.microsoft.com/office/drawing/2014/main" id="{C7BEBA93-4896-4235-867F-5D525529EB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8E8B9308-43EB-4511-9354-39020D6D306E}"/>
              </a:ext>
            </a:extLst>
          </p:cNvPr>
          <p:cNvSpPr>
            <a:spLocks noGrp="1" noChangeArrowheads="1"/>
          </p:cNvSpPr>
          <p:nvPr>
            <p:ph type="sldNum" sz="quarter" idx="12"/>
          </p:nvPr>
        </p:nvSpPr>
        <p:spPr>
          <a:ln/>
        </p:spPr>
        <p:txBody>
          <a:bodyPr/>
          <a:lstStyle>
            <a:lvl1pPr>
              <a:defRPr/>
            </a:lvl1pPr>
          </a:lstStyle>
          <a:p>
            <a:pPr>
              <a:defRPr/>
            </a:pPr>
            <a:fld id="{B81A6909-D33A-4419-9E85-439C12932DD6}" type="slidenum">
              <a:rPr lang="zh-CN" altLang="en-US"/>
              <a:pPr>
                <a:defRPr/>
              </a:pPr>
              <a:t>‹#›</a:t>
            </a:fld>
            <a:endParaRPr lang="zh-CN" altLang="en-US"/>
          </a:p>
        </p:txBody>
      </p:sp>
    </p:spTree>
    <p:extLst>
      <p:ext uri="{BB962C8B-B14F-4D97-AF65-F5344CB8AC3E}">
        <p14:creationId xmlns:p14="http://schemas.microsoft.com/office/powerpoint/2010/main" val="6090228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0F5417B8-454F-4AE4-ADAE-B5D116F6B40D}"/>
              </a:ext>
            </a:extLst>
          </p:cNvPr>
          <p:cNvSpPr>
            <a:spLocks noGrp="1" noChangeArrowheads="1"/>
          </p:cNvSpPr>
          <p:nvPr>
            <p:ph type="dt" sz="half" idx="10"/>
          </p:nvPr>
        </p:nvSpPr>
        <p:spPr>
          <a:ln/>
        </p:spPr>
        <p:txBody>
          <a:bodyPr/>
          <a:lstStyle>
            <a:lvl1pPr>
              <a:defRPr/>
            </a:lvl1pPr>
          </a:lstStyle>
          <a:p>
            <a:pPr>
              <a:defRPr/>
            </a:pPr>
            <a:fld id="{A161B292-1D2D-4426-B3B2-5E689514828F}"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0803B744-5858-4CEC-9B24-B85475C677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436BDB64-E0BB-45AD-B8DA-D900963328AF}"/>
              </a:ext>
            </a:extLst>
          </p:cNvPr>
          <p:cNvSpPr>
            <a:spLocks noGrp="1" noChangeArrowheads="1"/>
          </p:cNvSpPr>
          <p:nvPr>
            <p:ph type="sldNum" sz="quarter" idx="12"/>
          </p:nvPr>
        </p:nvSpPr>
        <p:spPr>
          <a:ln/>
        </p:spPr>
        <p:txBody>
          <a:bodyPr/>
          <a:lstStyle>
            <a:lvl1pPr>
              <a:defRPr/>
            </a:lvl1pPr>
          </a:lstStyle>
          <a:p>
            <a:pPr>
              <a:defRPr/>
            </a:pPr>
            <a:fld id="{4ACA17A5-F0AC-4D68-830F-EF9B8CDACF72}" type="slidenum">
              <a:rPr lang="zh-CN" altLang="en-US"/>
              <a:pPr>
                <a:defRPr/>
              </a:pPr>
              <a:t>‹#›</a:t>
            </a:fld>
            <a:endParaRPr lang="zh-CN" altLang="en-US"/>
          </a:p>
        </p:txBody>
      </p:sp>
    </p:spTree>
    <p:extLst>
      <p:ext uri="{BB962C8B-B14F-4D97-AF65-F5344CB8AC3E}">
        <p14:creationId xmlns:p14="http://schemas.microsoft.com/office/powerpoint/2010/main" val="38490391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6FF335E6-F568-4D2A-8910-7EF462575E3E}"/>
              </a:ext>
            </a:extLst>
          </p:cNvPr>
          <p:cNvSpPr>
            <a:spLocks noGrp="1" noChangeArrowheads="1"/>
          </p:cNvSpPr>
          <p:nvPr>
            <p:ph type="dt" sz="half" idx="10"/>
          </p:nvPr>
        </p:nvSpPr>
        <p:spPr>
          <a:ln/>
        </p:spPr>
        <p:txBody>
          <a:bodyPr/>
          <a:lstStyle>
            <a:lvl1pPr>
              <a:defRPr/>
            </a:lvl1pPr>
          </a:lstStyle>
          <a:p>
            <a:pPr>
              <a:defRPr/>
            </a:pPr>
            <a:fld id="{BDA7CA4D-94BD-42D3-B829-908B40C82A62}"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6DBF578D-62AC-44C2-B7F3-928A9C0931B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83E97BEF-33B9-4664-B086-D1D591FDABE6}"/>
              </a:ext>
            </a:extLst>
          </p:cNvPr>
          <p:cNvSpPr>
            <a:spLocks noGrp="1" noChangeArrowheads="1"/>
          </p:cNvSpPr>
          <p:nvPr>
            <p:ph type="sldNum" sz="quarter" idx="12"/>
          </p:nvPr>
        </p:nvSpPr>
        <p:spPr>
          <a:ln/>
        </p:spPr>
        <p:txBody>
          <a:bodyPr/>
          <a:lstStyle>
            <a:lvl1pPr>
              <a:defRPr/>
            </a:lvl1pPr>
          </a:lstStyle>
          <a:p>
            <a:pPr>
              <a:defRPr/>
            </a:pPr>
            <a:fld id="{615DF63F-C444-4C97-882A-86FB2355215F}" type="slidenum">
              <a:rPr lang="zh-CN" altLang="en-US"/>
              <a:pPr>
                <a:defRPr/>
              </a:pPr>
              <a:t>‹#›</a:t>
            </a:fld>
            <a:endParaRPr lang="zh-CN" altLang="en-US"/>
          </a:p>
        </p:txBody>
      </p:sp>
    </p:spTree>
    <p:extLst>
      <p:ext uri="{BB962C8B-B14F-4D97-AF65-F5344CB8AC3E}">
        <p14:creationId xmlns:p14="http://schemas.microsoft.com/office/powerpoint/2010/main" val="2731226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F9C15AF2-EECD-4A09-AE7F-D2586123BAFC}"/>
              </a:ext>
            </a:extLst>
          </p:cNvPr>
          <p:cNvSpPr>
            <a:spLocks noGrp="1" noChangeArrowheads="1"/>
          </p:cNvSpPr>
          <p:nvPr>
            <p:ph type="dt" sz="half" idx="10"/>
          </p:nvPr>
        </p:nvSpPr>
        <p:spPr>
          <a:ln/>
        </p:spPr>
        <p:txBody>
          <a:bodyPr/>
          <a:lstStyle>
            <a:lvl1pPr>
              <a:defRPr/>
            </a:lvl1pPr>
          </a:lstStyle>
          <a:p>
            <a:pPr>
              <a:defRPr/>
            </a:pPr>
            <a:fld id="{23FFE39D-80B5-4D7D-8044-57B8A943E1D4}"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98B19EB6-F5BC-4EB9-A248-808B507BBB9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23FDB6E3-E698-4589-9C1B-D152DE69CDBD}"/>
              </a:ext>
            </a:extLst>
          </p:cNvPr>
          <p:cNvSpPr>
            <a:spLocks noGrp="1" noChangeArrowheads="1"/>
          </p:cNvSpPr>
          <p:nvPr>
            <p:ph type="sldNum" sz="quarter" idx="12"/>
          </p:nvPr>
        </p:nvSpPr>
        <p:spPr>
          <a:ln/>
        </p:spPr>
        <p:txBody>
          <a:bodyPr/>
          <a:lstStyle>
            <a:lvl1pPr>
              <a:defRPr/>
            </a:lvl1pPr>
          </a:lstStyle>
          <a:p>
            <a:pPr>
              <a:defRPr/>
            </a:pPr>
            <a:fld id="{590C3530-4C04-4E98-9E1E-C23324AFE453}" type="slidenum">
              <a:rPr lang="zh-CN" altLang="en-US"/>
              <a:pPr>
                <a:defRPr/>
              </a:pPr>
              <a:t>‹#›</a:t>
            </a:fld>
            <a:endParaRPr lang="zh-CN" altLang="en-US"/>
          </a:p>
        </p:txBody>
      </p:sp>
    </p:spTree>
    <p:extLst>
      <p:ext uri="{BB962C8B-B14F-4D97-AF65-F5344CB8AC3E}">
        <p14:creationId xmlns:p14="http://schemas.microsoft.com/office/powerpoint/2010/main" val="19340824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F47BDBF8-5673-40FF-89F6-E93817860769}"/>
              </a:ext>
            </a:extLst>
          </p:cNvPr>
          <p:cNvSpPr>
            <a:spLocks noGrp="1" noChangeArrowheads="1"/>
          </p:cNvSpPr>
          <p:nvPr>
            <p:ph type="dt" sz="half" idx="10"/>
          </p:nvPr>
        </p:nvSpPr>
        <p:spPr>
          <a:ln/>
        </p:spPr>
        <p:txBody>
          <a:bodyPr/>
          <a:lstStyle>
            <a:lvl1pPr>
              <a:defRPr/>
            </a:lvl1pPr>
          </a:lstStyle>
          <a:p>
            <a:pPr>
              <a:defRPr/>
            </a:pPr>
            <a:fld id="{B055047C-5FAD-4BB1-9AC5-342E6BA00AA5}"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599CD2CD-AF1E-4AC9-AB3C-88E79143893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D8B27102-CB70-40B6-9948-19C93C46719D}"/>
              </a:ext>
            </a:extLst>
          </p:cNvPr>
          <p:cNvSpPr>
            <a:spLocks noGrp="1" noChangeArrowheads="1"/>
          </p:cNvSpPr>
          <p:nvPr>
            <p:ph type="sldNum" sz="quarter" idx="12"/>
          </p:nvPr>
        </p:nvSpPr>
        <p:spPr>
          <a:ln/>
        </p:spPr>
        <p:txBody>
          <a:bodyPr/>
          <a:lstStyle>
            <a:lvl1pPr>
              <a:defRPr/>
            </a:lvl1pPr>
          </a:lstStyle>
          <a:p>
            <a:pPr>
              <a:defRPr/>
            </a:pPr>
            <a:fld id="{ED9920B1-D0F2-4693-8D17-DA5B2097B74E}" type="slidenum">
              <a:rPr lang="zh-CN" altLang="en-US"/>
              <a:pPr>
                <a:defRPr/>
              </a:pPr>
              <a:t>‹#›</a:t>
            </a:fld>
            <a:endParaRPr lang="zh-CN" altLang="en-US"/>
          </a:p>
        </p:txBody>
      </p:sp>
    </p:spTree>
    <p:extLst>
      <p:ext uri="{BB962C8B-B14F-4D97-AF65-F5344CB8AC3E}">
        <p14:creationId xmlns:p14="http://schemas.microsoft.com/office/powerpoint/2010/main" val="304129153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EE4A2B28-2EA4-4ADC-AEED-D684A2A79D40}"/>
              </a:ext>
            </a:extLst>
          </p:cNvPr>
          <p:cNvSpPr>
            <a:spLocks noGrp="1" noChangeArrowheads="1"/>
          </p:cNvSpPr>
          <p:nvPr>
            <p:ph type="dt" sz="half" idx="10"/>
          </p:nvPr>
        </p:nvSpPr>
        <p:spPr>
          <a:ln/>
        </p:spPr>
        <p:txBody>
          <a:bodyPr/>
          <a:lstStyle>
            <a:lvl1pPr>
              <a:defRPr/>
            </a:lvl1pPr>
          </a:lstStyle>
          <a:p>
            <a:pPr>
              <a:defRPr/>
            </a:pPr>
            <a:fld id="{C4B347B9-8372-4FD0-94A6-1B6774FEB1BA}"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DDE8DEEB-7D92-4250-B815-0A08C8B4052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F9519EE1-3FEF-470D-992D-DA2F717437C3}"/>
              </a:ext>
            </a:extLst>
          </p:cNvPr>
          <p:cNvSpPr>
            <a:spLocks noGrp="1" noChangeArrowheads="1"/>
          </p:cNvSpPr>
          <p:nvPr>
            <p:ph type="sldNum" sz="quarter" idx="12"/>
          </p:nvPr>
        </p:nvSpPr>
        <p:spPr>
          <a:ln/>
        </p:spPr>
        <p:txBody>
          <a:bodyPr/>
          <a:lstStyle>
            <a:lvl1pPr>
              <a:defRPr/>
            </a:lvl1pPr>
          </a:lstStyle>
          <a:p>
            <a:pPr>
              <a:defRPr/>
            </a:pPr>
            <a:fld id="{BDF112DD-1EB5-44E9-8524-869C69B6F3F3}" type="slidenum">
              <a:rPr lang="zh-CN" altLang="en-US"/>
              <a:pPr>
                <a:defRPr/>
              </a:pPr>
              <a:t>‹#›</a:t>
            </a:fld>
            <a:endParaRPr lang="zh-CN" altLang="en-US"/>
          </a:p>
        </p:txBody>
      </p:sp>
    </p:spTree>
    <p:extLst>
      <p:ext uri="{BB962C8B-B14F-4D97-AF65-F5344CB8AC3E}">
        <p14:creationId xmlns:p14="http://schemas.microsoft.com/office/powerpoint/2010/main" val="22941457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a:extLst>
              <a:ext uri="{FF2B5EF4-FFF2-40B4-BE49-F238E27FC236}">
                <a16:creationId xmlns:a16="http://schemas.microsoft.com/office/drawing/2014/main" id="{A3F7F2CC-615E-440B-A282-F9972DE5EB53}"/>
              </a:ext>
            </a:extLst>
          </p:cNvPr>
          <p:cNvSpPr>
            <a:spLocks noGrp="1" noChangeArrowheads="1"/>
          </p:cNvSpPr>
          <p:nvPr>
            <p:ph type="dt" sz="half" idx="10"/>
          </p:nvPr>
        </p:nvSpPr>
        <p:spPr>
          <a:ln/>
        </p:spPr>
        <p:txBody>
          <a:bodyPr/>
          <a:lstStyle>
            <a:lvl1pPr>
              <a:defRPr/>
            </a:lvl1pPr>
          </a:lstStyle>
          <a:p>
            <a:pPr>
              <a:defRPr/>
            </a:pPr>
            <a:fld id="{3620621D-BD39-4ADB-86BF-66AD97C15621}" type="datetimeFigureOut">
              <a:rPr lang="zh-CN" altLang="en-US"/>
              <a:pPr>
                <a:defRPr/>
              </a:pPr>
              <a:t>2019/11/23</a:t>
            </a:fld>
            <a:endParaRPr lang="zh-CN" altLang="en-US"/>
          </a:p>
        </p:txBody>
      </p:sp>
      <p:sp>
        <p:nvSpPr>
          <p:cNvPr id="5" name="页脚占位符 4">
            <a:extLst>
              <a:ext uri="{FF2B5EF4-FFF2-40B4-BE49-F238E27FC236}">
                <a16:creationId xmlns:a16="http://schemas.microsoft.com/office/drawing/2014/main" id="{18E318C1-F30B-4D11-9465-4E6C9EE84FD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a:extLst>
              <a:ext uri="{FF2B5EF4-FFF2-40B4-BE49-F238E27FC236}">
                <a16:creationId xmlns:a16="http://schemas.microsoft.com/office/drawing/2014/main" id="{528F98D4-25F6-4B51-A921-13F6B7DBDC2E}"/>
              </a:ext>
            </a:extLst>
          </p:cNvPr>
          <p:cNvSpPr>
            <a:spLocks noGrp="1" noChangeArrowheads="1"/>
          </p:cNvSpPr>
          <p:nvPr>
            <p:ph type="sldNum" sz="quarter" idx="12"/>
          </p:nvPr>
        </p:nvSpPr>
        <p:spPr>
          <a:ln/>
        </p:spPr>
        <p:txBody>
          <a:bodyPr/>
          <a:lstStyle>
            <a:lvl1pPr>
              <a:defRPr/>
            </a:lvl1pPr>
          </a:lstStyle>
          <a:p>
            <a:pPr>
              <a:defRPr/>
            </a:pPr>
            <a:fld id="{DE1C0954-2CE2-454A-88B8-C35B527F1D3D}" type="slidenum">
              <a:rPr lang="zh-CN" altLang="en-US"/>
              <a:pPr>
                <a:defRPr/>
              </a:pPr>
              <a:t>‹#›</a:t>
            </a:fld>
            <a:endParaRPr lang="zh-CN" altLang="en-US"/>
          </a:p>
        </p:txBody>
      </p:sp>
    </p:spTree>
    <p:extLst>
      <p:ext uri="{BB962C8B-B14F-4D97-AF65-F5344CB8AC3E}">
        <p14:creationId xmlns:p14="http://schemas.microsoft.com/office/powerpoint/2010/main" val="168701178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4">
            <a:extLst>
              <a:ext uri="{FF2B5EF4-FFF2-40B4-BE49-F238E27FC236}">
                <a16:creationId xmlns:a16="http://schemas.microsoft.com/office/drawing/2014/main" id="{F32E92BC-AC0C-4C2E-83D5-0592BF0E3CE6}"/>
              </a:ext>
            </a:extLst>
          </p:cNvPr>
          <p:cNvSpPr>
            <a:spLocks noGrp="1" noChangeArrowheads="1"/>
          </p:cNvSpPr>
          <p:nvPr>
            <p:ph type="dt" sz="half" idx="10"/>
          </p:nvPr>
        </p:nvSpPr>
        <p:spPr>
          <a:ln/>
        </p:spPr>
        <p:txBody>
          <a:bodyPr/>
          <a:lstStyle>
            <a:lvl1pPr>
              <a:defRPr/>
            </a:lvl1pPr>
          </a:lstStyle>
          <a:p>
            <a:pPr>
              <a:defRPr/>
            </a:pPr>
            <a:fld id="{E81A02C1-9772-42C1-A443-5749B3E9B455}"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4BDC636F-EC88-46C6-AC70-5223772CCCB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3E3592F-8043-4E75-8782-230C53DE8047}"/>
              </a:ext>
            </a:extLst>
          </p:cNvPr>
          <p:cNvSpPr>
            <a:spLocks noGrp="1" noChangeArrowheads="1"/>
          </p:cNvSpPr>
          <p:nvPr>
            <p:ph type="sldNum" sz="quarter" idx="12"/>
          </p:nvPr>
        </p:nvSpPr>
        <p:spPr>
          <a:ln/>
        </p:spPr>
        <p:txBody>
          <a:bodyPr/>
          <a:lstStyle>
            <a:lvl1pPr>
              <a:defRPr/>
            </a:lvl1pPr>
          </a:lstStyle>
          <a:p>
            <a:pPr>
              <a:defRPr/>
            </a:pPr>
            <a:fld id="{021E96ED-8225-4F2C-92C9-9A408F9EA47B}" type="slidenum">
              <a:rPr lang="zh-CN" altLang="en-US"/>
              <a:pPr>
                <a:defRPr/>
              </a:pPr>
              <a:t>‹#›</a:t>
            </a:fld>
            <a:endParaRPr lang="zh-CN" altLang="en-US"/>
          </a:p>
        </p:txBody>
      </p:sp>
    </p:spTree>
    <p:extLst>
      <p:ext uri="{BB962C8B-B14F-4D97-AF65-F5344CB8AC3E}">
        <p14:creationId xmlns:p14="http://schemas.microsoft.com/office/powerpoint/2010/main" val="25220089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988DA20C-8DC5-48DA-83A3-BA0DD862A915}"/>
              </a:ext>
            </a:extLst>
          </p:cNvPr>
          <p:cNvSpPr>
            <a:spLocks noGrp="1" noChangeArrowheads="1"/>
          </p:cNvSpPr>
          <p:nvPr>
            <p:ph type="dt" sz="half" idx="10"/>
          </p:nvPr>
        </p:nvSpPr>
        <p:spPr>
          <a:ln/>
        </p:spPr>
        <p:txBody>
          <a:bodyPr/>
          <a:lstStyle>
            <a:lvl1pPr>
              <a:defRPr/>
            </a:lvl1pPr>
          </a:lstStyle>
          <a:p>
            <a:pPr>
              <a:defRPr/>
            </a:pPr>
            <a:fld id="{DCAE24AD-565A-40C8-9606-6BC3367C7CD0}"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EFC5559D-5D2E-4680-85C4-61A98565705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DF1FC287-13DC-448A-8805-B53EBB0ED2A7}"/>
              </a:ext>
            </a:extLst>
          </p:cNvPr>
          <p:cNvSpPr>
            <a:spLocks noGrp="1" noChangeArrowheads="1"/>
          </p:cNvSpPr>
          <p:nvPr>
            <p:ph type="sldNum" sz="quarter" idx="12"/>
          </p:nvPr>
        </p:nvSpPr>
        <p:spPr>
          <a:ln/>
        </p:spPr>
        <p:txBody>
          <a:bodyPr/>
          <a:lstStyle>
            <a:lvl1pPr>
              <a:defRPr/>
            </a:lvl1pPr>
          </a:lstStyle>
          <a:p>
            <a:pPr>
              <a:defRPr/>
            </a:pPr>
            <a:fld id="{8278EC21-056F-475E-8508-095D22EA9A94}" type="slidenum">
              <a:rPr lang="zh-CN" altLang="en-US"/>
              <a:pPr>
                <a:defRPr/>
              </a:pPr>
              <a:t>‹#›</a:t>
            </a:fld>
            <a:endParaRPr lang="zh-CN" altLang="en-US"/>
          </a:p>
        </p:txBody>
      </p:sp>
    </p:spTree>
    <p:extLst>
      <p:ext uri="{BB962C8B-B14F-4D97-AF65-F5344CB8AC3E}">
        <p14:creationId xmlns:p14="http://schemas.microsoft.com/office/powerpoint/2010/main" val="7292798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4">
            <a:extLst>
              <a:ext uri="{FF2B5EF4-FFF2-40B4-BE49-F238E27FC236}">
                <a16:creationId xmlns:a16="http://schemas.microsoft.com/office/drawing/2014/main" id="{94003D7D-8C8E-42E4-A904-A59BE9A8EED3}"/>
              </a:ext>
            </a:extLst>
          </p:cNvPr>
          <p:cNvSpPr>
            <a:spLocks noGrp="1" noChangeArrowheads="1"/>
          </p:cNvSpPr>
          <p:nvPr>
            <p:ph type="dt" sz="half" idx="10"/>
          </p:nvPr>
        </p:nvSpPr>
        <p:spPr>
          <a:ln/>
        </p:spPr>
        <p:txBody>
          <a:bodyPr/>
          <a:lstStyle>
            <a:lvl1pPr>
              <a:defRPr/>
            </a:lvl1pPr>
          </a:lstStyle>
          <a:p>
            <a:pPr>
              <a:defRPr/>
            </a:pPr>
            <a:fld id="{7ED85DF7-D12A-43EE-9F1A-7745272E31E8}"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8706FF60-DF3F-4774-B9A6-ED4304BB8C9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598A6FA7-3F0C-42AC-A71A-B8B1FB14C1C4}"/>
              </a:ext>
            </a:extLst>
          </p:cNvPr>
          <p:cNvSpPr>
            <a:spLocks noGrp="1" noChangeArrowheads="1"/>
          </p:cNvSpPr>
          <p:nvPr>
            <p:ph type="sldNum" sz="quarter" idx="12"/>
          </p:nvPr>
        </p:nvSpPr>
        <p:spPr>
          <a:ln/>
        </p:spPr>
        <p:txBody>
          <a:bodyPr/>
          <a:lstStyle>
            <a:lvl1pPr>
              <a:defRPr/>
            </a:lvl1pPr>
          </a:lstStyle>
          <a:p>
            <a:pPr>
              <a:defRPr/>
            </a:pPr>
            <a:fld id="{0F304E67-D608-4EAF-AC15-34625ED7984F}" type="slidenum">
              <a:rPr lang="zh-CN" altLang="en-US"/>
              <a:pPr>
                <a:defRPr/>
              </a:pPr>
              <a:t>‹#›</a:t>
            </a:fld>
            <a:endParaRPr lang="zh-CN" altLang="en-US"/>
          </a:p>
        </p:txBody>
      </p:sp>
    </p:spTree>
    <p:extLst>
      <p:ext uri="{BB962C8B-B14F-4D97-AF65-F5344CB8AC3E}">
        <p14:creationId xmlns:p14="http://schemas.microsoft.com/office/powerpoint/2010/main" val="38414689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4">
            <a:extLst>
              <a:ext uri="{FF2B5EF4-FFF2-40B4-BE49-F238E27FC236}">
                <a16:creationId xmlns:a16="http://schemas.microsoft.com/office/drawing/2014/main" id="{B4AAA679-2228-4868-932D-C0FD9E4C3474}"/>
              </a:ext>
            </a:extLst>
          </p:cNvPr>
          <p:cNvSpPr>
            <a:spLocks noGrp="1" noChangeArrowheads="1"/>
          </p:cNvSpPr>
          <p:nvPr>
            <p:ph type="dt" sz="half" idx="10"/>
          </p:nvPr>
        </p:nvSpPr>
        <p:spPr>
          <a:ln/>
        </p:spPr>
        <p:txBody>
          <a:bodyPr/>
          <a:lstStyle>
            <a:lvl1pPr>
              <a:defRPr/>
            </a:lvl1pPr>
          </a:lstStyle>
          <a:p>
            <a:pPr>
              <a:defRPr/>
            </a:pPr>
            <a:fld id="{D506EB54-3364-46C6-BE1B-D6B2E0988101}"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1F5F3F67-BF8D-44A8-994A-BC6D872DD03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F410CB69-173D-4AA9-9158-1FE42DA5CAF8}"/>
              </a:ext>
            </a:extLst>
          </p:cNvPr>
          <p:cNvSpPr>
            <a:spLocks noGrp="1" noChangeArrowheads="1"/>
          </p:cNvSpPr>
          <p:nvPr>
            <p:ph type="sldNum" sz="quarter" idx="12"/>
          </p:nvPr>
        </p:nvSpPr>
        <p:spPr>
          <a:ln/>
        </p:spPr>
        <p:txBody>
          <a:bodyPr/>
          <a:lstStyle>
            <a:lvl1pPr>
              <a:defRPr/>
            </a:lvl1pPr>
          </a:lstStyle>
          <a:p>
            <a:pPr>
              <a:defRPr/>
            </a:pPr>
            <a:fld id="{EBDEA632-5F1E-4C4C-AA67-E85F2A532010}" type="slidenum">
              <a:rPr lang="zh-CN" altLang="en-US"/>
              <a:pPr>
                <a:defRPr/>
              </a:pPr>
              <a:t>‹#›</a:t>
            </a:fld>
            <a:endParaRPr lang="zh-CN" altLang="en-US"/>
          </a:p>
        </p:txBody>
      </p:sp>
    </p:spTree>
    <p:extLst>
      <p:ext uri="{BB962C8B-B14F-4D97-AF65-F5344CB8AC3E}">
        <p14:creationId xmlns:p14="http://schemas.microsoft.com/office/powerpoint/2010/main" val="318246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3">
            <a:extLst>
              <a:ext uri="{FF2B5EF4-FFF2-40B4-BE49-F238E27FC236}">
                <a16:creationId xmlns:a16="http://schemas.microsoft.com/office/drawing/2014/main" id="{A7B5936D-4A3F-47C8-9A92-C3EDD96ECFE8}"/>
              </a:ext>
            </a:extLst>
          </p:cNvPr>
          <p:cNvSpPr>
            <a:spLocks noGrp="1" noChangeArrowheads="1"/>
          </p:cNvSpPr>
          <p:nvPr>
            <p:ph type="dt" sz="half" idx="10"/>
          </p:nvPr>
        </p:nvSpPr>
        <p:spPr>
          <a:ln/>
        </p:spPr>
        <p:txBody>
          <a:bodyPr/>
          <a:lstStyle>
            <a:lvl1pPr>
              <a:defRPr/>
            </a:lvl1pPr>
          </a:lstStyle>
          <a:p>
            <a:pPr>
              <a:defRPr/>
            </a:pPr>
            <a:fld id="{A704EF86-777A-4540-9DB3-AC8C547D1E0F}" type="datetimeFigureOut">
              <a:rPr lang="zh-CN" altLang="en-US"/>
              <a:pPr>
                <a:defRPr/>
              </a:pPr>
              <a:t>2019/11/23</a:t>
            </a:fld>
            <a:endParaRPr lang="zh-CN" altLang="en-US"/>
          </a:p>
        </p:txBody>
      </p:sp>
      <p:sp>
        <p:nvSpPr>
          <p:cNvPr id="4" name="页脚占位符 4">
            <a:extLst>
              <a:ext uri="{FF2B5EF4-FFF2-40B4-BE49-F238E27FC236}">
                <a16:creationId xmlns:a16="http://schemas.microsoft.com/office/drawing/2014/main" id="{CF8023CA-FD77-465B-A08E-F5EAE9A75612}"/>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a:extLst>
              <a:ext uri="{FF2B5EF4-FFF2-40B4-BE49-F238E27FC236}">
                <a16:creationId xmlns:a16="http://schemas.microsoft.com/office/drawing/2014/main" id="{E1316E5D-679F-4849-8D2C-7F3A31D05F57}"/>
              </a:ext>
            </a:extLst>
          </p:cNvPr>
          <p:cNvSpPr>
            <a:spLocks noGrp="1" noChangeArrowheads="1"/>
          </p:cNvSpPr>
          <p:nvPr>
            <p:ph type="sldNum" sz="quarter" idx="12"/>
          </p:nvPr>
        </p:nvSpPr>
        <p:spPr>
          <a:ln/>
        </p:spPr>
        <p:txBody>
          <a:bodyPr/>
          <a:lstStyle>
            <a:lvl1pPr>
              <a:defRPr/>
            </a:lvl1pPr>
          </a:lstStyle>
          <a:p>
            <a:pPr>
              <a:defRPr/>
            </a:pPr>
            <a:fld id="{219A25A0-15A1-4E8E-A01B-9383DAD75E76}" type="slidenum">
              <a:rPr lang="zh-CN" altLang="en-US"/>
              <a:pPr>
                <a:defRPr/>
              </a:pPr>
              <a:t>‹#›</a:t>
            </a:fld>
            <a:endParaRPr lang="zh-CN" altLang="en-US"/>
          </a:p>
        </p:txBody>
      </p:sp>
    </p:spTree>
    <p:extLst>
      <p:ext uri="{BB962C8B-B14F-4D97-AF65-F5344CB8AC3E}">
        <p14:creationId xmlns:p14="http://schemas.microsoft.com/office/powerpoint/2010/main" val="33564473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a:extLst>
              <a:ext uri="{FF2B5EF4-FFF2-40B4-BE49-F238E27FC236}">
                <a16:creationId xmlns:a16="http://schemas.microsoft.com/office/drawing/2014/main" id="{6D855A53-0554-4340-94CE-F4DF3F0B7518}"/>
              </a:ext>
            </a:extLst>
          </p:cNvPr>
          <p:cNvSpPr>
            <a:spLocks noGrp="1" noChangeArrowheads="1"/>
          </p:cNvSpPr>
          <p:nvPr>
            <p:ph type="dt" sz="half" idx="10"/>
          </p:nvPr>
        </p:nvSpPr>
        <p:spPr>
          <a:ln/>
        </p:spPr>
        <p:txBody>
          <a:bodyPr/>
          <a:lstStyle>
            <a:lvl1pPr>
              <a:defRPr/>
            </a:lvl1pPr>
          </a:lstStyle>
          <a:p>
            <a:pPr>
              <a:defRPr/>
            </a:pPr>
            <a:fld id="{0A6EA357-6401-4457-B608-8ECF5C840020}" type="datetimeFigureOut">
              <a:rPr lang="zh-CN" altLang="en-US"/>
              <a:pPr>
                <a:defRPr/>
              </a:pPr>
              <a:t>2019/11/23</a:t>
            </a:fld>
            <a:endParaRPr lang="zh-CN" altLang="en-US"/>
          </a:p>
        </p:txBody>
      </p:sp>
      <p:sp>
        <p:nvSpPr>
          <p:cNvPr id="8" name="页脚占位符 5">
            <a:extLst>
              <a:ext uri="{FF2B5EF4-FFF2-40B4-BE49-F238E27FC236}">
                <a16:creationId xmlns:a16="http://schemas.microsoft.com/office/drawing/2014/main" id="{432F394A-1263-418C-9AB0-CB4CFBEE43A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6">
            <a:extLst>
              <a:ext uri="{FF2B5EF4-FFF2-40B4-BE49-F238E27FC236}">
                <a16:creationId xmlns:a16="http://schemas.microsoft.com/office/drawing/2014/main" id="{14004CE2-FCCE-4C86-AAA9-8E3B358457A5}"/>
              </a:ext>
            </a:extLst>
          </p:cNvPr>
          <p:cNvSpPr>
            <a:spLocks noGrp="1" noChangeArrowheads="1"/>
          </p:cNvSpPr>
          <p:nvPr>
            <p:ph type="sldNum" sz="quarter" idx="12"/>
          </p:nvPr>
        </p:nvSpPr>
        <p:spPr>
          <a:ln/>
        </p:spPr>
        <p:txBody>
          <a:bodyPr/>
          <a:lstStyle>
            <a:lvl1pPr>
              <a:defRPr/>
            </a:lvl1pPr>
          </a:lstStyle>
          <a:p>
            <a:pPr>
              <a:defRPr/>
            </a:pPr>
            <a:fld id="{5045D1A3-C0AB-4808-A9D6-B132CDF77369}" type="slidenum">
              <a:rPr lang="zh-CN" altLang="en-US"/>
              <a:pPr>
                <a:defRPr/>
              </a:pPr>
              <a:t>‹#›</a:t>
            </a:fld>
            <a:endParaRPr lang="zh-CN" altLang="en-US"/>
          </a:p>
        </p:txBody>
      </p:sp>
    </p:spTree>
    <p:extLst>
      <p:ext uri="{BB962C8B-B14F-4D97-AF65-F5344CB8AC3E}">
        <p14:creationId xmlns:p14="http://schemas.microsoft.com/office/powerpoint/2010/main" val="22087473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4">
            <a:extLst>
              <a:ext uri="{FF2B5EF4-FFF2-40B4-BE49-F238E27FC236}">
                <a16:creationId xmlns:a16="http://schemas.microsoft.com/office/drawing/2014/main" id="{2C18A6EB-544E-4332-9208-F30C0B910560}"/>
              </a:ext>
            </a:extLst>
          </p:cNvPr>
          <p:cNvSpPr>
            <a:spLocks noGrp="1" noChangeArrowheads="1"/>
          </p:cNvSpPr>
          <p:nvPr>
            <p:ph type="dt" sz="half" idx="10"/>
          </p:nvPr>
        </p:nvSpPr>
        <p:spPr>
          <a:ln/>
        </p:spPr>
        <p:txBody>
          <a:bodyPr/>
          <a:lstStyle>
            <a:lvl1pPr>
              <a:defRPr/>
            </a:lvl1pPr>
          </a:lstStyle>
          <a:p>
            <a:pPr>
              <a:defRPr/>
            </a:pPr>
            <a:fld id="{52132B67-B7D6-438B-B837-D1BBABE775BA}" type="datetimeFigureOut">
              <a:rPr lang="zh-CN" altLang="en-US"/>
              <a:pPr>
                <a:defRPr/>
              </a:pPr>
              <a:t>2019/11/23</a:t>
            </a:fld>
            <a:endParaRPr lang="zh-CN" altLang="en-US"/>
          </a:p>
        </p:txBody>
      </p:sp>
      <p:sp>
        <p:nvSpPr>
          <p:cNvPr id="4" name="页脚占位符 5">
            <a:extLst>
              <a:ext uri="{FF2B5EF4-FFF2-40B4-BE49-F238E27FC236}">
                <a16:creationId xmlns:a16="http://schemas.microsoft.com/office/drawing/2014/main" id="{25830865-8A81-49B6-A7B6-3E9B54BA485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6">
            <a:extLst>
              <a:ext uri="{FF2B5EF4-FFF2-40B4-BE49-F238E27FC236}">
                <a16:creationId xmlns:a16="http://schemas.microsoft.com/office/drawing/2014/main" id="{3DFABD5B-13C4-4A97-9E8C-A8788B9EA0D4}"/>
              </a:ext>
            </a:extLst>
          </p:cNvPr>
          <p:cNvSpPr>
            <a:spLocks noGrp="1" noChangeArrowheads="1"/>
          </p:cNvSpPr>
          <p:nvPr>
            <p:ph type="sldNum" sz="quarter" idx="12"/>
          </p:nvPr>
        </p:nvSpPr>
        <p:spPr>
          <a:ln/>
        </p:spPr>
        <p:txBody>
          <a:bodyPr/>
          <a:lstStyle>
            <a:lvl1pPr>
              <a:defRPr/>
            </a:lvl1pPr>
          </a:lstStyle>
          <a:p>
            <a:pPr>
              <a:defRPr/>
            </a:pPr>
            <a:fld id="{E8BDEF3C-0EB9-429A-9C6F-595D1E5203A8}" type="slidenum">
              <a:rPr lang="zh-CN" altLang="en-US"/>
              <a:pPr>
                <a:defRPr/>
              </a:pPr>
              <a:t>‹#›</a:t>
            </a:fld>
            <a:endParaRPr lang="zh-CN" altLang="en-US"/>
          </a:p>
        </p:txBody>
      </p:sp>
    </p:spTree>
    <p:extLst>
      <p:ext uri="{BB962C8B-B14F-4D97-AF65-F5344CB8AC3E}">
        <p14:creationId xmlns:p14="http://schemas.microsoft.com/office/powerpoint/2010/main" val="38060089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4">
            <a:extLst>
              <a:ext uri="{FF2B5EF4-FFF2-40B4-BE49-F238E27FC236}">
                <a16:creationId xmlns:a16="http://schemas.microsoft.com/office/drawing/2014/main" id="{6A7EB9E7-FC5C-4A0F-8D18-0A95B6A4BCCB}"/>
              </a:ext>
            </a:extLst>
          </p:cNvPr>
          <p:cNvSpPr>
            <a:spLocks noGrp="1" noChangeArrowheads="1"/>
          </p:cNvSpPr>
          <p:nvPr>
            <p:ph type="dt" sz="half" idx="10"/>
          </p:nvPr>
        </p:nvSpPr>
        <p:spPr>
          <a:ln/>
        </p:spPr>
        <p:txBody>
          <a:bodyPr/>
          <a:lstStyle>
            <a:lvl1pPr>
              <a:defRPr/>
            </a:lvl1pPr>
          </a:lstStyle>
          <a:p>
            <a:pPr>
              <a:defRPr/>
            </a:pPr>
            <a:fld id="{5F291759-A8A9-4843-877A-0EAA4368CEC2}" type="datetimeFigureOut">
              <a:rPr lang="zh-CN" altLang="en-US"/>
              <a:pPr>
                <a:defRPr/>
              </a:pPr>
              <a:t>2019/11/23</a:t>
            </a:fld>
            <a:endParaRPr lang="zh-CN" altLang="en-US"/>
          </a:p>
        </p:txBody>
      </p:sp>
      <p:sp>
        <p:nvSpPr>
          <p:cNvPr id="3" name="页脚占位符 5">
            <a:extLst>
              <a:ext uri="{FF2B5EF4-FFF2-40B4-BE49-F238E27FC236}">
                <a16:creationId xmlns:a16="http://schemas.microsoft.com/office/drawing/2014/main" id="{88D25282-2AF7-4A3D-B20F-A4DF20F03A4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6">
            <a:extLst>
              <a:ext uri="{FF2B5EF4-FFF2-40B4-BE49-F238E27FC236}">
                <a16:creationId xmlns:a16="http://schemas.microsoft.com/office/drawing/2014/main" id="{8C1182DA-3A11-47E7-988F-7A25B3F62240}"/>
              </a:ext>
            </a:extLst>
          </p:cNvPr>
          <p:cNvSpPr>
            <a:spLocks noGrp="1" noChangeArrowheads="1"/>
          </p:cNvSpPr>
          <p:nvPr>
            <p:ph type="sldNum" sz="quarter" idx="12"/>
          </p:nvPr>
        </p:nvSpPr>
        <p:spPr>
          <a:ln/>
        </p:spPr>
        <p:txBody>
          <a:bodyPr/>
          <a:lstStyle>
            <a:lvl1pPr>
              <a:defRPr/>
            </a:lvl1pPr>
          </a:lstStyle>
          <a:p>
            <a:pPr>
              <a:defRPr/>
            </a:pPr>
            <a:fld id="{D564394C-C86A-4B6B-ACF7-6CEE1AD676EB}" type="slidenum">
              <a:rPr lang="zh-CN" altLang="en-US"/>
              <a:pPr>
                <a:defRPr/>
              </a:pPr>
              <a:t>‹#›</a:t>
            </a:fld>
            <a:endParaRPr lang="zh-CN" altLang="en-US"/>
          </a:p>
        </p:txBody>
      </p:sp>
    </p:spTree>
    <p:extLst>
      <p:ext uri="{BB962C8B-B14F-4D97-AF65-F5344CB8AC3E}">
        <p14:creationId xmlns:p14="http://schemas.microsoft.com/office/powerpoint/2010/main" val="359811198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C403C738-3676-4A50-B1D3-0BD78B4F177B}"/>
              </a:ext>
            </a:extLst>
          </p:cNvPr>
          <p:cNvSpPr>
            <a:spLocks noGrp="1" noChangeArrowheads="1"/>
          </p:cNvSpPr>
          <p:nvPr>
            <p:ph type="dt" sz="half" idx="10"/>
          </p:nvPr>
        </p:nvSpPr>
        <p:spPr>
          <a:ln/>
        </p:spPr>
        <p:txBody>
          <a:bodyPr/>
          <a:lstStyle>
            <a:lvl1pPr>
              <a:defRPr/>
            </a:lvl1pPr>
          </a:lstStyle>
          <a:p>
            <a:pPr>
              <a:defRPr/>
            </a:pPr>
            <a:fld id="{32C3E772-DF99-4289-A2A1-BE65C510ECC9}"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44919542-8BB3-4EFD-9F79-2A4EE8AB33E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7542EA5B-B138-4F95-8709-BCC376C95AA3}"/>
              </a:ext>
            </a:extLst>
          </p:cNvPr>
          <p:cNvSpPr>
            <a:spLocks noGrp="1" noChangeArrowheads="1"/>
          </p:cNvSpPr>
          <p:nvPr>
            <p:ph type="sldNum" sz="quarter" idx="12"/>
          </p:nvPr>
        </p:nvSpPr>
        <p:spPr>
          <a:ln/>
        </p:spPr>
        <p:txBody>
          <a:bodyPr/>
          <a:lstStyle>
            <a:lvl1pPr>
              <a:defRPr/>
            </a:lvl1pPr>
          </a:lstStyle>
          <a:p>
            <a:pPr>
              <a:defRPr/>
            </a:pPr>
            <a:fld id="{F1E58C62-F082-4C76-9BDF-9F9429F90673}" type="slidenum">
              <a:rPr lang="zh-CN" altLang="en-US"/>
              <a:pPr>
                <a:defRPr/>
              </a:pPr>
              <a:t>‹#›</a:t>
            </a:fld>
            <a:endParaRPr lang="zh-CN" altLang="en-US"/>
          </a:p>
        </p:txBody>
      </p:sp>
    </p:spTree>
    <p:extLst>
      <p:ext uri="{BB962C8B-B14F-4D97-AF65-F5344CB8AC3E}">
        <p14:creationId xmlns:p14="http://schemas.microsoft.com/office/powerpoint/2010/main" val="25613888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4">
            <a:extLst>
              <a:ext uri="{FF2B5EF4-FFF2-40B4-BE49-F238E27FC236}">
                <a16:creationId xmlns:a16="http://schemas.microsoft.com/office/drawing/2014/main" id="{7BDE11CA-9C3D-40F8-A893-FE73E783A610}"/>
              </a:ext>
            </a:extLst>
          </p:cNvPr>
          <p:cNvSpPr>
            <a:spLocks noGrp="1" noChangeArrowheads="1"/>
          </p:cNvSpPr>
          <p:nvPr>
            <p:ph type="dt" sz="half" idx="10"/>
          </p:nvPr>
        </p:nvSpPr>
        <p:spPr>
          <a:ln/>
        </p:spPr>
        <p:txBody>
          <a:bodyPr/>
          <a:lstStyle>
            <a:lvl1pPr>
              <a:defRPr/>
            </a:lvl1pPr>
          </a:lstStyle>
          <a:p>
            <a:pPr>
              <a:defRPr/>
            </a:pPr>
            <a:fld id="{E9AC7D02-3B2D-4F33-A5A0-3310E6FEFBA8}" type="datetimeFigureOut">
              <a:rPr lang="zh-CN" altLang="en-US"/>
              <a:pPr>
                <a:defRPr/>
              </a:pPr>
              <a:t>2019/11/23</a:t>
            </a:fld>
            <a:endParaRPr lang="zh-CN" altLang="en-US"/>
          </a:p>
        </p:txBody>
      </p:sp>
      <p:sp>
        <p:nvSpPr>
          <p:cNvPr id="6" name="页脚占位符 5">
            <a:extLst>
              <a:ext uri="{FF2B5EF4-FFF2-40B4-BE49-F238E27FC236}">
                <a16:creationId xmlns:a16="http://schemas.microsoft.com/office/drawing/2014/main" id="{8CF03C77-B0CC-41A5-BF69-D7871192EE3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6">
            <a:extLst>
              <a:ext uri="{FF2B5EF4-FFF2-40B4-BE49-F238E27FC236}">
                <a16:creationId xmlns:a16="http://schemas.microsoft.com/office/drawing/2014/main" id="{BEAE2961-3C3B-4FBA-91E3-A33CB749EBD8}"/>
              </a:ext>
            </a:extLst>
          </p:cNvPr>
          <p:cNvSpPr>
            <a:spLocks noGrp="1" noChangeArrowheads="1"/>
          </p:cNvSpPr>
          <p:nvPr>
            <p:ph type="sldNum" sz="quarter" idx="12"/>
          </p:nvPr>
        </p:nvSpPr>
        <p:spPr>
          <a:ln/>
        </p:spPr>
        <p:txBody>
          <a:bodyPr/>
          <a:lstStyle>
            <a:lvl1pPr>
              <a:defRPr/>
            </a:lvl1pPr>
          </a:lstStyle>
          <a:p>
            <a:pPr>
              <a:defRPr/>
            </a:pPr>
            <a:fld id="{3CD5B2A7-71B4-4F38-AB17-4D2231D0048A}" type="slidenum">
              <a:rPr lang="zh-CN" altLang="en-US"/>
              <a:pPr>
                <a:defRPr/>
              </a:pPr>
              <a:t>‹#›</a:t>
            </a:fld>
            <a:endParaRPr lang="zh-CN" altLang="en-US"/>
          </a:p>
        </p:txBody>
      </p:sp>
    </p:spTree>
    <p:extLst>
      <p:ext uri="{BB962C8B-B14F-4D97-AF65-F5344CB8AC3E}">
        <p14:creationId xmlns:p14="http://schemas.microsoft.com/office/powerpoint/2010/main" val="23937127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FD15B40F-B718-44B8-A674-5239DFADE4AF}"/>
              </a:ext>
            </a:extLst>
          </p:cNvPr>
          <p:cNvSpPr>
            <a:spLocks noGrp="1" noChangeArrowheads="1"/>
          </p:cNvSpPr>
          <p:nvPr>
            <p:ph type="dt" sz="half" idx="10"/>
          </p:nvPr>
        </p:nvSpPr>
        <p:spPr>
          <a:ln/>
        </p:spPr>
        <p:txBody>
          <a:bodyPr/>
          <a:lstStyle>
            <a:lvl1pPr>
              <a:defRPr/>
            </a:lvl1pPr>
          </a:lstStyle>
          <a:p>
            <a:pPr>
              <a:defRPr/>
            </a:pPr>
            <a:fld id="{11EC9F59-E9E6-4402-B6DD-F5EBE375D053}"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F7A38B56-8635-4723-903F-4A3A67767C4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E9EB45CA-B899-4F60-8F2C-D40A73B1EEDB}"/>
              </a:ext>
            </a:extLst>
          </p:cNvPr>
          <p:cNvSpPr>
            <a:spLocks noGrp="1" noChangeArrowheads="1"/>
          </p:cNvSpPr>
          <p:nvPr>
            <p:ph type="sldNum" sz="quarter" idx="12"/>
          </p:nvPr>
        </p:nvSpPr>
        <p:spPr>
          <a:ln/>
        </p:spPr>
        <p:txBody>
          <a:bodyPr/>
          <a:lstStyle>
            <a:lvl1pPr>
              <a:defRPr/>
            </a:lvl1pPr>
          </a:lstStyle>
          <a:p>
            <a:pPr>
              <a:defRPr/>
            </a:pPr>
            <a:fld id="{ADCC4B45-4DD3-4923-B827-8E1052D5EA56}" type="slidenum">
              <a:rPr lang="zh-CN" altLang="en-US"/>
              <a:pPr>
                <a:defRPr/>
              </a:pPr>
              <a:t>‹#›</a:t>
            </a:fld>
            <a:endParaRPr lang="zh-CN" altLang="en-US"/>
          </a:p>
        </p:txBody>
      </p:sp>
    </p:spTree>
    <p:extLst>
      <p:ext uri="{BB962C8B-B14F-4D97-AF65-F5344CB8AC3E}">
        <p14:creationId xmlns:p14="http://schemas.microsoft.com/office/powerpoint/2010/main" val="429456453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4">
            <a:extLst>
              <a:ext uri="{FF2B5EF4-FFF2-40B4-BE49-F238E27FC236}">
                <a16:creationId xmlns:a16="http://schemas.microsoft.com/office/drawing/2014/main" id="{8BCC54B4-8799-4DD5-B935-B869C5D6B97A}"/>
              </a:ext>
            </a:extLst>
          </p:cNvPr>
          <p:cNvSpPr>
            <a:spLocks noGrp="1" noChangeArrowheads="1"/>
          </p:cNvSpPr>
          <p:nvPr>
            <p:ph type="dt" sz="half" idx="10"/>
          </p:nvPr>
        </p:nvSpPr>
        <p:spPr>
          <a:ln/>
        </p:spPr>
        <p:txBody>
          <a:bodyPr/>
          <a:lstStyle>
            <a:lvl1pPr>
              <a:defRPr/>
            </a:lvl1pPr>
          </a:lstStyle>
          <a:p>
            <a:pPr>
              <a:defRPr/>
            </a:pPr>
            <a:fld id="{0C829CB1-16AE-4B70-AA2F-5BA7A06F0B33}" type="datetimeFigureOut">
              <a:rPr lang="zh-CN" altLang="en-US"/>
              <a:pPr>
                <a:defRPr/>
              </a:pPr>
              <a:t>2019/11/23</a:t>
            </a:fld>
            <a:endParaRPr lang="zh-CN" altLang="en-US"/>
          </a:p>
        </p:txBody>
      </p:sp>
      <p:sp>
        <p:nvSpPr>
          <p:cNvPr id="5" name="页脚占位符 5">
            <a:extLst>
              <a:ext uri="{FF2B5EF4-FFF2-40B4-BE49-F238E27FC236}">
                <a16:creationId xmlns:a16="http://schemas.microsoft.com/office/drawing/2014/main" id="{379E6A05-69B5-4221-9225-4041282ABCE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6">
            <a:extLst>
              <a:ext uri="{FF2B5EF4-FFF2-40B4-BE49-F238E27FC236}">
                <a16:creationId xmlns:a16="http://schemas.microsoft.com/office/drawing/2014/main" id="{CDE8B099-5205-4E45-B99D-89C984170074}"/>
              </a:ext>
            </a:extLst>
          </p:cNvPr>
          <p:cNvSpPr>
            <a:spLocks noGrp="1" noChangeArrowheads="1"/>
          </p:cNvSpPr>
          <p:nvPr>
            <p:ph type="sldNum" sz="quarter" idx="12"/>
          </p:nvPr>
        </p:nvSpPr>
        <p:spPr>
          <a:ln/>
        </p:spPr>
        <p:txBody>
          <a:bodyPr/>
          <a:lstStyle>
            <a:lvl1pPr>
              <a:defRPr/>
            </a:lvl1pPr>
          </a:lstStyle>
          <a:p>
            <a:pPr>
              <a:defRPr/>
            </a:pPr>
            <a:fld id="{FF9E36CD-DCCC-4F0A-807B-98FD1DB5060B}" type="slidenum">
              <a:rPr lang="zh-CN" altLang="en-US"/>
              <a:pPr>
                <a:defRPr/>
              </a:pPr>
              <a:t>‹#›</a:t>
            </a:fld>
            <a:endParaRPr lang="zh-CN" altLang="en-US"/>
          </a:p>
        </p:txBody>
      </p:sp>
    </p:spTree>
    <p:extLst>
      <p:ext uri="{BB962C8B-B14F-4D97-AF65-F5344CB8AC3E}">
        <p14:creationId xmlns:p14="http://schemas.microsoft.com/office/powerpoint/2010/main" val="73911094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6">
            <a:extLst>
              <a:ext uri="{FF2B5EF4-FFF2-40B4-BE49-F238E27FC236}">
                <a16:creationId xmlns:a16="http://schemas.microsoft.com/office/drawing/2014/main" id="{CD99F27A-54AD-4BF5-9B7D-2CBEC822956D}"/>
              </a:ext>
            </a:extLst>
          </p:cNvPr>
          <p:cNvSpPr>
            <a:spLocks noGrp="1" noChangeArrowheads="1"/>
          </p:cNvSpPr>
          <p:nvPr>
            <p:ph type="dt" sz="half" idx="10"/>
          </p:nvPr>
        </p:nvSpPr>
        <p:spPr>
          <a:ln/>
        </p:spPr>
        <p:txBody>
          <a:bodyPr/>
          <a:lstStyle>
            <a:lvl1pPr>
              <a:defRPr/>
            </a:lvl1pPr>
          </a:lstStyle>
          <a:p>
            <a:pPr>
              <a:defRPr/>
            </a:pPr>
            <a:fld id="{BE6E1E20-4EC7-4BF7-8639-CD5B9009A5A4}" type="datetimeFigureOut">
              <a:rPr lang="zh-CN" altLang="en-US"/>
              <a:pPr>
                <a:defRPr/>
              </a:pPr>
              <a:t>2019/11/23</a:t>
            </a:fld>
            <a:endParaRPr lang="zh-CN" altLang="en-US"/>
          </a:p>
        </p:txBody>
      </p:sp>
      <p:sp>
        <p:nvSpPr>
          <p:cNvPr id="5" name="页脚占位符 7">
            <a:extLst>
              <a:ext uri="{FF2B5EF4-FFF2-40B4-BE49-F238E27FC236}">
                <a16:creationId xmlns:a16="http://schemas.microsoft.com/office/drawing/2014/main" id="{B1551077-A317-4629-9601-52BFCC80EA49}"/>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574354E4-A3EA-4C67-BEC9-3E2996738334}"/>
              </a:ext>
            </a:extLst>
          </p:cNvPr>
          <p:cNvSpPr>
            <a:spLocks noGrp="1" noChangeArrowheads="1"/>
          </p:cNvSpPr>
          <p:nvPr>
            <p:ph type="sldNum" sz="quarter" idx="12"/>
          </p:nvPr>
        </p:nvSpPr>
        <p:spPr>
          <a:ln/>
        </p:spPr>
        <p:txBody>
          <a:bodyPr/>
          <a:lstStyle>
            <a:lvl1pPr>
              <a:defRPr/>
            </a:lvl1pPr>
          </a:lstStyle>
          <a:p>
            <a:pPr>
              <a:defRPr/>
            </a:pPr>
            <a:fld id="{CDB6FD2A-CF34-42BE-8AC0-213FAB497FC2}" type="slidenum">
              <a:rPr lang="zh-CN" altLang="en-US"/>
              <a:pPr>
                <a:defRPr/>
              </a:pPr>
              <a:t>‹#›</a:t>
            </a:fld>
            <a:endParaRPr lang="zh-CN" altLang="en-US"/>
          </a:p>
        </p:txBody>
      </p:sp>
    </p:spTree>
    <p:extLst>
      <p:ext uri="{BB962C8B-B14F-4D97-AF65-F5344CB8AC3E}">
        <p14:creationId xmlns:p14="http://schemas.microsoft.com/office/powerpoint/2010/main" val="70068705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76691BDB-C0D6-4789-A967-C564FC441536}"/>
              </a:ext>
            </a:extLst>
          </p:cNvPr>
          <p:cNvSpPr>
            <a:spLocks noGrp="1" noChangeArrowheads="1"/>
          </p:cNvSpPr>
          <p:nvPr>
            <p:ph type="dt" sz="half" idx="10"/>
          </p:nvPr>
        </p:nvSpPr>
        <p:spPr>
          <a:ln/>
        </p:spPr>
        <p:txBody>
          <a:bodyPr/>
          <a:lstStyle>
            <a:lvl1pPr>
              <a:defRPr/>
            </a:lvl1pPr>
          </a:lstStyle>
          <a:p>
            <a:pPr>
              <a:defRPr/>
            </a:pPr>
            <a:fld id="{EFF8D5B5-3811-4CC0-A7E6-6A905ED96AE1}" type="datetimeFigureOut">
              <a:rPr lang="zh-CN" altLang="en-US"/>
              <a:pPr>
                <a:defRPr/>
              </a:pPr>
              <a:t>2019/11/23</a:t>
            </a:fld>
            <a:endParaRPr lang="zh-CN" altLang="en-US"/>
          </a:p>
        </p:txBody>
      </p:sp>
      <p:sp>
        <p:nvSpPr>
          <p:cNvPr id="5" name="页脚占位符 7">
            <a:extLst>
              <a:ext uri="{FF2B5EF4-FFF2-40B4-BE49-F238E27FC236}">
                <a16:creationId xmlns:a16="http://schemas.microsoft.com/office/drawing/2014/main" id="{3368D22A-EFE1-43DB-80EA-D3F37DCE4E4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70A8A979-C72C-4F78-9B64-FD8EF6C2159F}"/>
              </a:ext>
            </a:extLst>
          </p:cNvPr>
          <p:cNvSpPr>
            <a:spLocks noGrp="1" noChangeArrowheads="1"/>
          </p:cNvSpPr>
          <p:nvPr>
            <p:ph type="sldNum" sz="quarter" idx="12"/>
          </p:nvPr>
        </p:nvSpPr>
        <p:spPr>
          <a:ln/>
        </p:spPr>
        <p:txBody>
          <a:bodyPr/>
          <a:lstStyle>
            <a:lvl1pPr>
              <a:defRPr/>
            </a:lvl1pPr>
          </a:lstStyle>
          <a:p>
            <a:pPr>
              <a:defRPr/>
            </a:pPr>
            <a:fld id="{D0D04A02-AADD-44C3-A74D-D9C78E92F66B}" type="slidenum">
              <a:rPr lang="zh-CN" altLang="en-US"/>
              <a:pPr>
                <a:defRPr/>
              </a:pPr>
              <a:t>‹#›</a:t>
            </a:fld>
            <a:endParaRPr lang="zh-CN" altLang="en-US"/>
          </a:p>
        </p:txBody>
      </p:sp>
    </p:spTree>
    <p:extLst>
      <p:ext uri="{BB962C8B-B14F-4D97-AF65-F5344CB8AC3E}">
        <p14:creationId xmlns:p14="http://schemas.microsoft.com/office/powerpoint/2010/main" val="12216025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6">
            <a:extLst>
              <a:ext uri="{FF2B5EF4-FFF2-40B4-BE49-F238E27FC236}">
                <a16:creationId xmlns:a16="http://schemas.microsoft.com/office/drawing/2014/main" id="{9B52CF07-9A17-4263-87CE-9BBAC4942A9F}"/>
              </a:ext>
            </a:extLst>
          </p:cNvPr>
          <p:cNvSpPr>
            <a:spLocks noGrp="1" noChangeArrowheads="1"/>
          </p:cNvSpPr>
          <p:nvPr>
            <p:ph type="dt" sz="half" idx="10"/>
          </p:nvPr>
        </p:nvSpPr>
        <p:spPr>
          <a:ln/>
        </p:spPr>
        <p:txBody>
          <a:bodyPr/>
          <a:lstStyle>
            <a:lvl1pPr>
              <a:defRPr/>
            </a:lvl1pPr>
          </a:lstStyle>
          <a:p>
            <a:pPr>
              <a:defRPr/>
            </a:pPr>
            <a:fld id="{E3ABF045-6BED-4852-A2B8-531E98465EEB}" type="datetimeFigureOut">
              <a:rPr lang="zh-CN" altLang="en-US"/>
              <a:pPr>
                <a:defRPr/>
              </a:pPr>
              <a:t>2019/11/23</a:t>
            </a:fld>
            <a:endParaRPr lang="zh-CN" altLang="en-US"/>
          </a:p>
        </p:txBody>
      </p:sp>
      <p:sp>
        <p:nvSpPr>
          <p:cNvPr id="5" name="页脚占位符 7">
            <a:extLst>
              <a:ext uri="{FF2B5EF4-FFF2-40B4-BE49-F238E27FC236}">
                <a16:creationId xmlns:a16="http://schemas.microsoft.com/office/drawing/2014/main" id="{3B8FE530-24A1-4D90-97B1-CDC70A3A6F8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73E74E05-A788-4905-ABC7-8BC631F19336}"/>
              </a:ext>
            </a:extLst>
          </p:cNvPr>
          <p:cNvSpPr>
            <a:spLocks noGrp="1" noChangeArrowheads="1"/>
          </p:cNvSpPr>
          <p:nvPr>
            <p:ph type="sldNum" sz="quarter" idx="12"/>
          </p:nvPr>
        </p:nvSpPr>
        <p:spPr>
          <a:ln/>
        </p:spPr>
        <p:txBody>
          <a:bodyPr/>
          <a:lstStyle>
            <a:lvl1pPr>
              <a:defRPr/>
            </a:lvl1pPr>
          </a:lstStyle>
          <a:p>
            <a:pPr>
              <a:defRPr/>
            </a:pPr>
            <a:fld id="{4234E12C-A1FA-4C12-A7C9-C7A2CB5759CD}" type="slidenum">
              <a:rPr lang="zh-CN" altLang="en-US"/>
              <a:pPr>
                <a:defRPr/>
              </a:pPr>
              <a:t>‹#›</a:t>
            </a:fld>
            <a:endParaRPr lang="zh-CN" altLang="en-US"/>
          </a:p>
        </p:txBody>
      </p:sp>
    </p:spTree>
    <p:extLst>
      <p:ext uri="{BB962C8B-B14F-4D97-AF65-F5344CB8AC3E}">
        <p14:creationId xmlns:p14="http://schemas.microsoft.com/office/powerpoint/2010/main" val="587026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a:extLst>
              <a:ext uri="{FF2B5EF4-FFF2-40B4-BE49-F238E27FC236}">
                <a16:creationId xmlns:a16="http://schemas.microsoft.com/office/drawing/2014/main" id="{EFC69E4F-702D-42EA-9C09-17FA0CA60DF8}"/>
              </a:ext>
            </a:extLst>
          </p:cNvPr>
          <p:cNvSpPr>
            <a:spLocks noGrp="1" noChangeArrowheads="1"/>
          </p:cNvSpPr>
          <p:nvPr>
            <p:ph type="dt" sz="half" idx="10"/>
          </p:nvPr>
        </p:nvSpPr>
        <p:spPr>
          <a:ln/>
        </p:spPr>
        <p:txBody>
          <a:bodyPr/>
          <a:lstStyle>
            <a:lvl1pPr>
              <a:defRPr/>
            </a:lvl1pPr>
          </a:lstStyle>
          <a:p>
            <a:pPr>
              <a:defRPr/>
            </a:pPr>
            <a:fld id="{60CB7FC6-36AC-42D2-AFFD-6394269A6451}" type="datetimeFigureOut">
              <a:rPr lang="zh-CN" altLang="en-US"/>
              <a:pPr>
                <a:defRPr/>
              </a:pPr>
              <a:t>2019/11/23</a:t>
            </a:fld>
            <a:endParaRPr lang="zh-CN" altLang="en-US"/>
          </a:p>
        </p:txBody>
      </p:sp>
      <p:sp>
        <p:nvSpPr>
          <p:cNvPr id="3" name="页脚占位符 4">
            <a:extLst>
              <a:ext uri="{FF2B5EF4-FFF2-40B4-BE49-F238E27FC236}">
                <a16:creationId xmlns:a16="http://schemas.microsoft.com/office/drawing/2014/main" id="{2771F8D9-3B9C-421B-B6DA-30D0A064C57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a:extLst>
              <a:ext uri="{FF2B5EF4-FFF2-40B4-BE49-F238E27FC236}">
                <a16:creationId xmlns:a16="http://schemas.microsoft.com/office/drawing/2014/main" id="{B995B72C-6FA0-4677-A23D-77D54833BDDE}"/>
              </a:ext>
            </a:extLst>
          </p:cNvPr>
          <p:cNvSpPr>
            <a:spLocks noGrp="1" noChangeArrowheads="1"/>
          </p:cNvSpPr>
          <p:nvPr>
            <p:ph type="sldNum" sz="quarter" idx="12"/>
          </p:nvPr>
        </p:nvSpPr>
        <p:spPr>
          <a:ln/>
        </p:spPr>
        <p:txBody>
          <a:bodyPr/>
          <a:lstStyle>
            <a:lvl1pPr>
              <a:defRPr/>
            </a:lvl1pPr>
          </a:lstStyle>
          <a:p>
            <a:pPr>
              <a:defRPr/>
            </a:pPr>
            <a:fld id="{A3F2E1EE-C024-4A21-A600-88119C5C827E}" type="slidenum">
              <a:rPr lang="zh-CN" altLang="en-US"/>
              <a:pPr>
                <a:defRPr/>
              </a:pPr>
              <a:t>‹#›</a:t>
            </a:fld>
            <a:endParaRPr lang="zh-CN" altLang="en-US"/>
          </a:p>
        </p:txBody>
      </p:sp>
    </p:spTree>
    <p:extLst>
      <p:ext uri="{BB962C8B-B14F-4D97-AF65-F5344CB8AC3E}">
        <p14:creationId xmlns:p14="http://schemas.microsoft.com/office/powerpoint/2010/main" val="23105964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6">
            <a:extLst>
              <a:ext uri="{FF2B5EF4-FFF2-40B4-BE49-F238E27FC236}">
                <a16:creationId xmlns:a16="http://schemas.microsoft.com/office/drawing/2014/main" id="{881EBCC0-7D2F-4630-8511-722EEE29C7B6}"/>
              </a:ext>
            </a:extLst>
          </p:cNvPr>
          <p:cNvSpPr>
            <a:spLocks noGrp="1" noChangeArrowheads="1"/>
          </p:cNvSpPr>
          <p:nvPr>
            <p:ph type="dt" sz="half" idx="10"/>
          </p:nvPr>
        </p:nvSpPr>
        <p:spPr>
          <a:ln/>
        </p:spPr>
        <p:txBody>
          <a:bodyPr/>
          <a:lstStyle>
            <a:lvl1pPr>
              <a:defRPr/>
            </a:lvl1pPr>
          </a:lstStyle>
          <a:p>
            <a:pPr>
              <a:defRPr/>
            </a:pPr>
            <a:fld id="{72582336-B9CE-430E-9B0C-43C2AF409832}" type="datetimeFigureOut">
              <a:rPr lang="zh-CN" altLang="en-US"/>
              <a:pPr>
                <a:defRPr/>
              </a:pPr>
              <a:t>2019/11/23</a:t>
            </a:fld>
            <a:endParaRPr lang="zh-CN" altLang="en-US"/>
          </a:p>
        </p:txBody>
      </p:sp>
      <p:sp>
        <p:nvSpPr>
          <p:cNvPr id="6" name="页脚占位符 7">
            <a:extLst>
              <a:ext uri="{FF2B5EF4-FFF2-40B4-BE49-F238E27FC236}">
                <a16:creationId xmlns:a16="http://schemas.microsoft.com/office/drawing/2014/main" id="{D76AB139-2FE5-448C-BD30-6038713AA80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187AB44A-4899-41E6-85A5-0829F3EF4643}"/>
              </a:ext>
            </a:extLst>
          </p:cNvPr>
          <p:cNvSpPr>
            <a:spLocks noGrp="1" noChangeArrowheads="1"/>
          </p:cNvSpPr>
          <p:nvPr>
            <p:ph type="sldNum" sz="quarter" idx="12"/>
          </p:nvPr>
        </p:nvSpPr>
        <p:spPr>
          <a:ln/>
        </p:spPr>
        <p:txBody>
          <a:bodyPr/>
          <a:lstStyle>
            <a:lvl1pPr>
              <a:defRPr/>
            </a:lvl1pPr>
          </a:lstStyle>
          <a:p>
            <a:pPr>
              <a:defRPr/>
            </a:pPr>
            <a:fld id="{C4AD14FF-20F8-4751-BAB0-9827D0783E0D}" type="slidenum">
              <a:rPr lang="zh-CN" altLang="en-US"/>
              <a:pPr>
                <a:defRPr/>
              </a:pPr>
              <a:t>‹#›</a:t>
            </a:fld>
            <a:endParaRPr lang="zh-CN" altLang="en-US"/>
          </a:p>
        </p:txBody>
      </p:sp>
    </p:spTree>
    <p:extLst>
      <p:ext uri="{BB962C8B-B14F-4D97-AF65-F5344CB8AC3E}">
        <p14:creationId xmlns:p14="http://schemas.microsoft.com/office/powerpoint/2010/main" val="145920320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a:extLst>
              <a:ext uri="{FF2B5EF4-FFF2-40B4-BE49-F238E27FC236}">
                <a16:creationId xmlns:a16="http://schemas.microsoft.com/office/drawing/2014/main" id="{EB906270-6F9F-4DFD-8E59-2458ED0BE981}"/>
              </a:ext>
            </a:extLst>
          </p:cNvPr>
          <p:cNvSpPr>
            <a:spLocks noGrp="1" noChangeArrowheads="1"/>
          </p:cNvSpPr>
          <p:nvPr>
            <p:ph type="dt" sz="half" idx="10"/>
          </p:nvPr>
        </p:nvSpPr>
        <p:spPr>
          <a:ln/>
        </p:spPr>
        <p:txBody>
          <a:bodyPr/>
          <a:lstStyle>
            <a:lvl1pPr>
              <a:defRPr/>
            </a:lvl1pPr>
          </a:lstStyle>
          <a:p>
            <a:pPr>
              <a:defRPr/>
            </a:pPr>
            <a:fld id="{F20B0094-4FCB-4427-B718-0289C0AD9E23}" type="datetimeFigureOut">
              <a:rPr lang="zh-CN" altLang="en-US"/>
              <a:pPr>
                <a:defRPr/>
              </a:pPr>
              <a:t>2019/11/23</a:t>
            </a:fld>
            <a:endParaRPr lang="zh-CN" altLang="en-US"/>
          </a:p>
        </p:txBody>
      </p:sp>
      <p:sp>
        <p:nvSpPr>
          <p:cNvPr id="8" name="页脚占位符 7">
            <a:extLst>
              <a:ext uri="{FF2B5EF4-FFF2-40B4-BE49-F238E27FC236}">
                <a16:creationId xmlns:a16="http://schemas.microsoft.com/office/drawing/2014/main" id="{4384316D-113B-4D41-BEAC-46F4ADC4CAF0}"/>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8">
            <a:extLst>
              <a:ext uri="{FF2B5EF4-FFF2-40B4-BE49-F238E27FC236}">
                <a16:creationId xmlns:a16="http://schemas.microsoft.com/office/drawing/2014/main" id="{3BD7D736-F06A-4342-9DEF-D421E9B2D77F}"/>
              </a:ext>
            </a:extLst>
          </p:cNvPr>
          <p:cNvSpPr>
            <a:spLocks noGrp="1" noChangeArrowheads="1"/>
          </p:cNvSpPr>
          <p:nvPr>
            <p:ph type="sldNum" sz="quarter" idx="12"/>
          </p:nvPr>
        </p:nvSpPr>
        <p:spPr>
          <a:ln/>
        </p:spPr>
        <p:txBody>
          <a:bodyPr/>
          <a:lstStyle>
            <a:lvl1pPr>
              <a:defRPr/>
            </a:lvl1pPr>
          </a:lstStyle>
          <a:p>
            <a:pPr>
              <a:defRPr/>
            </a:pPr>
            <a:fld id="{B3F3CFF8-9A6B-4169-B0A9-F226AE49EFB2}" type="slidenum">
              <a:rPr lang="zh-CN" altLang="en-US"/>
              <a:pPr>
                <a:defRPr/>
              </a:pPr>
              <a:t>‹#›</a:t>
            </a:fld>
            <a:endParaRPr lang="zh-CN" altLang="en-US"/>
          </a:p>
        </p:txBody>
      </p:sp>
    </p:spTree>
    <p:extLst>
      <p:ext uri="{BB962C8B-B14F-4D97-AF65-F5344CB8AC3E}">
        <p14:creationId xmlns:p14="http://schemas.microsoft.com/office/powerpoint/2010/main" val="582791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6">
            <a:extLst>
              <a:ext uri="{FF2B5EF4-FFF2-40B4-BE49-F238E27FC236}">
                <a16:creationId xmlns:a16="http://schemas.microsoft.com/office/drawing/2014/main" id="{B1274A88-2271-4FD8-BEFE-F34CDBE93680}"/>
              </a:ext>
            </a:extLst>
          </p:cNvPr>
          <p:cNvSpPr>
            <a:spLocks noGrp="1" noChangeArrowheads="1"/>
          </p:cNvSpPr>
          <p:nvPr>
            <p:ph type="dt" sz="half" idx="10"/>
          </p:nvPr>
        </p:nvSpPr>
        <p:spPr>
          <a:ln/>
        </p:spPr>
        <p:txBody>
          <a:bodyPr/>
          <a:lstStyle>
            <a:lvl1pPr>
              <a:defRPr/>
            </a:lvl1pPr>
          </a:lstStyle>
          <a:p>
            <a:pPr>
              <a:defRPr/>
            </a:pPr>
            <a:fld id="{54F3B016-D1A7-4CB7-8C31-64D098043D51}" type="datetimeFigureOut">
              <a:rPr lang="zh-CN" altLang="en-US"/>
              <a:pPr>
                <a:defRPr/>
              </a:pPr>
              <a:t>2019/11/23</a:t>
            </a:fld>
            <a:endParaRPr lang="zh-CN" altLang="en-US"/>
          </a:p>
        </p:txBody>
      </p:sp>
      <p:sp>
        <p:nvSpPr>
          <p:cNvPr id="4" name="页脚占位符 7">
            <a:extLst>
              <a:ext uri="{FF2B5EF4-FFF2-40B4-BE49-F238E27FC236}">
                <a16:creationId xmlns:a16="http://schemas.microsoft.com/office/drawing/2014/main" id="{3A3D6489-3B2F-4D5C-B5F9-7A07B7CF51F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8">
            <a:extLst>
              <a:ext uri="{FF2B5EF4-FFF2-40B4-BE49-F238E27FC236}">
                <a16:creationId xmlns:a16="http://schemas.microsoft.com/office/drawing/2014/main" id="{2BA251E0-8E29-4736-901F-1255E1C6F20C}"/>
              </a:ext>
            </a:extLst>
          </p:cNvPr>
          <p:cNvSpPr>
            <a:spLocks noGrp="1" noChangeArrowheads="1"/>
          </p:cNvSpPr>
          <p:nvPr>
            <p:ph type="sldNum" sz="quarter" idx="12"/>
          </p:nvPr>
        </p:nvSpPr>
        <p:spPr>
          <a:ln/>
        </p:spPr>
        <p:txBody>
          <a:bodyPr/>
          <a:lstStyle>
            <a:lvl1pPr>
              <a:defRPr/>
            </a:lvl1pPr>
          </a:lstStyle>
          <a:p>
            <a:pPr>
              <a:defRPr/>
            </a:pPr>
            <a:fld id="{3F2F22A6-084B-4D05-A2E9-88F25A8897DC}" type="slidenum">
              <a:rPr lang="zh-CN" altLang="en-US"/>
              <a:pPr>
                <a:defRPr/>
              </a:pPr>
              <a:t>‹#›</a:t>
            </a:fld>
            <a:endParaRPr lang="zh-CN" altLang="en-US"/>
          </a:p>
        </p:txBody>
      </p:sp>
    </p:spTree>
    <p:extLst>
      <p:ext uri="{BB962C8B-B14F-4D97-AF65-F5344CB8AC3E}">
        <p14:creationId xmlns:p14="http://schemas.microsoft.com/office/powerpoint/2010/main" val="25008493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6">
            <a:extLst>
              <a:ext uri="{FF2B5EF4-FFF2-40B4-BE49-F238E27FC236}">
                <a16:creationId xmlns:a16="http://schemas.microsoft.com/office/drawing/2014/main" id="{7D395165-EF0D-4173-96A7-C15DF3F277EB}"/>
              </a:ext>
            </a:extLst>
          </p:cNvPr>
          <p:cNvSpPr>
            <a:spLocks noGrp="1" noChangeArrowheads="1"/>
          </p:cNvSpPr>
          <p:nvPr>
            <p:ph type="dt" sz="half" idx="10"/>
          </p:nvPr>
        </p:nvSpPr>
        <p:spPr>
          <a:ln/>
        </p:spPr>
        <p:txBody>
          <a:bodyPr/>
          <a:lstStyle>
            <a:lvl1pPr>
              <a:defRPr/>
            </a:lvl1pPr>
          </a:lstStyle>
          <a:p>
            <a:pPr>
              <a:defRPr/>
            </a:pPr>
            <a:fld id="{EDF54F35-C057-4031-8428-7CD86BC634DE}" type="datetimeFigureOut">
              <a:rPr lang="zh-CN" altLang="en-US"/>
              <a:pPr>
                <a:defRPr/>
              </a:pPr>
              <a:t>2019/11/23</a:t>
            </a:fld>
            <a:endParaRPr lang="zh-CN" altLang="en-US"/>
          </a:p>
        </p:txBody>
      </p:sp>
      <p:sp>
        <p:nvSpPr>
          <p:cNvPr id="3" name="页脚占位符 7">
            <a:extLst>
              <a:ext uri="{FF2B5EF4-FFF2-40B4-BE49-F238E27FC236}">
                <a16:creationId xmlns:a16="http://schemas.microsoft.com/office/drawing/2014/main" id="{E7854CCB-5360-462D-9891-1E9B9496AB5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8">
            <a:extLst>
              <a:ext uri="{FF2B5EF4-FFF2-40B4-BE49-F238E27FC236}">
                <a16:creationId xmlns:a16="http://schemas.microsoft.com/office/drawing/2014/main" id="{90BC8909-1A4F-4C38-B746-B2603C01A4E8}"/>
              </a:ext>
            </a:extLst>
          </p:cNvPr>
          <p:cNvSpPr>
            <a:spLocks noGrp="1" noChangeArrowheads="1"/>
          </p:cNvSpPr>
          <p:nvPr>
            <p:ph type="sldNum" sz="quarter" idx="12"/>
          </p:nvPr>
        </p:nvSpPr>
        <p:spPr>
          <a:ln/>
        </p:spPr>
        <p:txBody>
          <a:bodyPr/>
          <a:lstStyle>
            <a:lvl1pPr>
              <a:defRPr/>
            </a:lvl1pPr>
          </a:lstStyle>
          <a:p>
            <a:pPr>
              <a:defRPr/>
            </a:pPr>
            <a:fld id="{048FD526-4B4C-44BE-A167-DF2C66AA9740}" type="slidenum">
              <a:rPr lang="zh-CN" altLang="en-US"/>
              <a:pPr>
                <a:defRPr/>
              </a:pPr>
              <a:t>‹#›</a:t>
            </a:fld>
            <a:endParaRPr lang="zh-CN" altLang="en-US"/>
          </a:p>
        </p:txBody>
      </p:sp>
    </p:spTree>
    <p:extLst>
      <p:ext uri="{BB962C8B-B14F-4D97-AF65-F5344CB8AC3E}">
        <p14:creationId xmlns:p14="http://schemas.microsoft.com/office/powerpoint/2010/main" val="3038285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6">
            <a:extLst>
              <a:ext uri="{FF2B5EF4-FFF2-40B4-BE49-F238E27FC236}">
                <a16:creationId xmlns:a16="http://schemas.microsoft.com/office/drawing/2014/main" id="{1170C01B-E79D-4EEF-A711-664D4B827F5F}"/>
              </a:ext>
            </a:extLst>
          </p:cNvPr>
          <p:cNvSpPr>
            <a:spLocks noGrp="1" noChangeArrowheads="1"/>
          </p:cNvSpPr>
          <p:nvPr>
            <p:ph type="dt" sz="half" idx="10"/>
          </p:nvPr>
        </p:nvSpPr>
        <p:spPr>
          <a:ln/>
        </p:spPr>
        <p:txBody>
          <a:bodyPr/>
          <a:lstStyle>
            <a:lvl1pPr>
              <a:defRPr/>
            </a:lvl1pPr>
          </a:lstStyle>
          <a:p>
            <a:pPr>
              <a:defRPr/>
            </a:pPr>
            <a:fld id="{0425AE90-1884-4372-9B03-6247E5E99C57}" type="datetimeFigureOut">
              <a:rPr lang="zh-CN" altLang="en-US"/>
              <a:pPr>
                <a:defRPr/>
              </a:pPr>
              <a:t>2019/11/23</a:t>
            </a:fld>
            <a:endParaRPr lang="zh-CN" altLang="en-US"/>
          </a:p>
        </p:txBody>
      </p:sp>
      <p:sp>
        <p:nvSpPr>
          <p:cNvPr id="6" name="页脚占位符 7">
            <a:extLst>
              <a:ext uri="{FF2B5EF4-FFF2-40B4-BE49-F238E27FC236}">
                <a16:creationId xmlns:a16="http://schemas.microsoft.com/office/drawing/2014/main" id="{636F5CC7-4FCA-41FE-B4FD-1D1DB4EA78A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1BE725A1-AAC8-42B1-8115-94A75E22D4D2}"/>
              </a:ext>
            </a:extLst>
          </p:cNvPr>
          <p:cNvSpPr>
            <a:spLocks noGrp="1" noChangeArrowheads="1"/>
          </p:cNvSpPr>
          <p:nvPr>
            <p:ph type="sldNum" sz="quarter" idx="12"/>
          </p:nvPr>
        </p:nvSpPr>
        <p:spPr>
          <a:ln/>
        </p:spPr>
        <p:txBody>
          <a:bodyPr/>
          <a:lstStyle>
            <a:lvl1pPr>
              <a:defRPr/>
            </a:lvl1pPr>
          </a:lstStyle>
          <a:p>
            <a:pPr>
              <a:defRPr/>
            </a:pPr>
            <a:fld id="{266C4BAE-6C2E-4C1F-90AE-D657192E7AB7}" type="slidenum">
              <a:rPr lang="zh-CN" altLang="en-US"/>
              <a:pPr>
                <a:defRPr/>
              </a:pPr>
              <a:t>‹#›</a:t>
            </a:fld>
            <a:endParaRPr lang="zh-CN" altLang="en-US"/>
          </a:p>
        </p:txBody>
      </p:sp>
    </p:spTree>
    <p:extLst>
      <p:ext uri="{BB962C8B-B14F-4D97-AF65-F5344CB8AC3E}">
        <p14:creationId xmlns:p14="http://schemas.microsoft.com/office/powerpoint/2010/main" val="42485717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6">
            <a:extLst>
              <a:ext uri="{FF2B5EF4-FFF2-40B4-BE49-F238E27FC236}">
                <a16:creationId xmlns:a16="http://schemas.microsoft.com/office/drawing/2014/main" id="{C6F1FD1E-C381-4310-94E6-59FC72C33630}"/>
              </a:ext>
            </a:extLst>
          </p:cNvPr>
          <p:cNvSpPr>
            <a:spLocks noGrp="1" noChangeArrowheads="1"/>
          </p:cNvSpPr>
          <p:nvPr>
            <p:ph type="dt" sz="half" idx="10"/>
          </p:nvPr>
        </p:nvSpPr>
        <p:spPr>
          <a:ln/>
        </p:spPr>
        <p:txBody>
          <a:bodyPr/>
          <a:lstStyle>
            <a:lvl1pPr>
              <a:defRPr/>
            </a:lvl1pPr>
          </a:lstStyle>
          <a:p>
            <a:pPr>
              <a:defRPr/>
            </a:pPr>
            <a:fld id="{D7BD4A45-4F00-4F2A-BEB7-55A20B41BEC0}" type="datetimeFigureOut">
              <a:rPr lang="zh-CN" altLang="en-US"/>
              <a:pPr>
                <a:defRPr/>
              </a:pPr>
              <a:t>2019/11/23</a:t>
            </a:fld>
            <a:endParaRPr lang="zh-CN" altLang="en-US"/>
          </a:p>
        </p:txBody>
      </p:sp>
      <p:sp>
        <p:nvSpPr>
          <p:cNvPr id="6" name="页脚占位符 7">
            <a:extLst>
              <a:ext uri="{FF2B5EF4-FFF2-40B4-BE49-F238E27FC236}">
                <a16:creationId xmlns:a16="http://schemas.microsoft.com/office/drawing/2014/main" id="{55A23DEE-03F7-4727-8E2D-DC94583389E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8">
            <a:extLst>
              <a:ext uri="{FF2B5EF4-FFF2-40B4-BE49-F238E27FC236}">
                <a16:creationId xmlns:a16="http://schemas.microsoft.com/office/drawing/2014/main" id="{355B8F66-5F2D-43E0-B141-7B1B5E2F62B3}"/>
              </a:ext>
            </a:extLst>
          </p:cNvPr>
          <p:cNvSpPr>
            <a:spLocks noGrp="1" noChangeArrowheads="1"/>
          </p:cNvSpPr>
          <p:nvPr>
            <p:ph type="sldNum" sz="quarter" idx="12"/>
          </p:nvPr>
        </p:nvSpPr>
        <p:spPr>
          <a:ln/>
        </p:spPr>
        <p:txBody>
          <a:bodyPr/>
          <a:lstStyle>
            <a:lvl1pPr>
              <a:defRPr/>
            </a:lvl1pPr>
          </a:lstStyle>
          <a:p>
            <a:pPr>
              <a:defRPr/>
            </a:pPr>
            <a:fld id="{32B7D23F-BAF2-4E76-80E4-4AD8C5DA50EB}" type="slidenum">
              <a:rPr lang="zh-CN" altLang="en-US"/>
              <a:pPr>
                <a:defRPr/>
              </a:pPr>
              <a:t>‹#›</a:t>
            </a:fld>
            <a:endParaRPr lang="zh-CN" altLang="en-US"/>
          </a:p>
        </p:txBody>
      </p:sp>
    </p:spTree>
    <p:extLst>
      <p:ext uri="{BB962C8B-B14F-4D97-AF65-F5344CB8AC3E}">
        <p14:creationId xmlns:p14="http://schemas.microsoft.com/office/powerpoint/2010/main" val="41441483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D3E1F9E7-C771-40B2-B732-CEDF4CD70BCB}"/>
              </a:ext>
            </a:extLst>
          </p:cNvPr>
          <p:cNvSpPr>
            <a:spLocks noGrp="1" noChangeArrowheads="1"/>
          </p:cNvSpPr>
          <p:nvPr>
            <p:ph type="dt" sz="half" idx="10"/>
          </p:nvPr>
        </p:nvSpPr>
        <p:spPr>
          <a:ln/>
        </p:spPr>
        <p:txBody>
          <a:bodyPr/>
          <a:lstStyle>
            <a:lvl1pPr>
              <a:defRPr/>
            </a:lvl1pPr>
          </a:lstStyle>
          <a:p>
            <a:pPr>
              <a:defRPr/>
            </a:pPr>
            <a:fld id="{B2800D67-992D-4A25-B0B7-0B2D1D002E10}" type="datetimeFigureOut">
              <a:rPr lang="zh-CN" altLang="en-US"/>
              <a:pPr>
                <a:defRPr/>
              </a:pPr>
              <a:t>2019/11/23</a:t>
            </a:fld>
            <a:endParaRPr lang="zh-CN" altLang="en-US"/>
          </a:p>
        </p:txBody>
      </p:sp>
      <p:sp>
        <p:nvSpPr>
          <p:cNvPr id="5" name="页脚占位符 7">
            <a:extLst>
              <a:ext uri="{FF2B5EF4-FFF2-40B4-BE49-F238E27FC236}">
                <a16:creationId xmlns:a16="http://schemas.microsoft.com/office/drawing/2014/main" id="{68EB4F28-F360-47D9-9F29-602C4AE0092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97C5E98E-228E-44A5-AA26-98500C7291DF}"/>
              </a:ext>
            </a:extLst>
          </p:cNvPr>
          <p:cNvSpPr>
            <a:spLocks noGrp="1" noChangeArrowheads="1"/>
          </p:cNvSpPr>
          <p:nvPr>
            <p:ph type="sldNum" sz="quarter" idx="12"/>
          </p:nvPr>
        </p:nvSpPr>
        <p:spPr>
          <a:ln/>
        </p:spPr>
        <p:txBody>
          <a:bodyPr/>
          <a:lstStyle>
            <a:lvl1pPr>
              <a:defRPr/>
            </a:lvl1pPr>
          </a:lstStyle>
          <a:p>
            <a:pPr>
              <a:defRPr/>
            </a:pPr>
            <a:fld id="{819268DB-BF0C-4254-8668-FE0E096363D1}" type="slidenum">
              <a:rPr lang="zh-CN" altLang="en-US"/>
              <a:pPr>
                <a:defRPr/>
              </a:pPr>
              <a:t>‹#›</a:t>
            </a:fld>
            <a:endParaRPr lang="zh-CN" altLang="en-US"/>
          </a:p>
        </p:txBody>
      </p:sp>
    </p:spTree>
    <p:extLst>
      <p:ext uri="{BB962C8B-B14F-4D97-AF65-F5344CB8AC3E}">
        <p14:creationId xmlns:p14="http://schemas.microsoft.com/office/powerpoint/2010/main" val="7877528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6">
            <a:extLst>
              <a:ext uri="{FF2B5EF4-FFF2-40B4-BE49-F238E27FC236}">
                <a16:creationId xmlns:a16="http://schemas.microsoft.com/office/drawing/2014/main" id="{E7518C10-BED3-49BC-8D22-DB148A5E0CB9}"/>
              </a:ext>
            </a:extLst>
          </p:cNvPr>
          <p:cNvSpPr>
            <a:spLocks noGrp="1" noChangeArrowheads="1"/>
          </p:cNvSpPr>
          <p:nvPr>
            <p:ph type="dt" sz="half" idx="10"/>
          </p:nvPr>
        </p:nvSpPr>
        <p:spPr>
          <a:ln/>
        </p:spPr>
        <p:txBody>
          <a:bodyPr/>
          <a:lstStyle>
            <a:lvl1pPr>
              <a:defRPr/>
            </a:lvl1pPr>
          </a:lstStyle>
          <a:p>
            <a:pPr>
              <a:defRPr/>
            </a:pPr>
            <a:fld id="{2061C1FF-947F-4682-9EFA-F610333BCE30}" type="datetimeFigureOut">
              <a:rPr lang="zh-CN" altLang="en-US"/>
              <a:pPr>
                <a:defRPr/>
              </a:pPr>
              <a:t>2019/11/23</a:t>
            </a:fld>
            <a:endParaRPr lang="zh-CN" altLang="en-US"/>
          </a:p>
        </p:txBody>
      </p:sp>
      <p:sp>
        <p:nvSpPr>
          <p:cNvPr id="5" name="页脚占位符 7">
            <a:extLst>
              <a:ext uri="{FF2B5EF4-FFF2-40B4-BE49-F238E27FC236}">
                <a16:creationId xmlns:a16="http://schemas.microsoft.com/office/drawing/2014/main" id="{E1361147-4EC6-41F7-9DF4-708F22126E0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8">
            <a:extLst>
              <a:ext uri="{FF2B5EF4-FFF2-40B4-BE49-F238E27FC236}">
                <a16:creationId xmlns:a16="http://schemas.microsoft.com/office/drawing/2014/main" id="{AD8ABFE5-67B4-47B5-B2AE-F41DD8543435}"/>
              </a:ext>
            </a:extLst>
          </p:cNvPr>
          <p:cNvSpPr>
            <a:spLocks noGrp="1" noChangeArrowheads="1"/>
          </p:cNvSpPr>
          <p:nvPr>
            <p:ph type="sldNum" sz="quarter" idx="12"/>
          </p:nvPr>
        </p:nvSpPr>
        <p:spPr>
          <a:ln/>
        </p:spPr>
        <p:txBody>
          <a:bodyPr/>
          <a:lstStyle>
            <a:lvl1pPr>
              <a:defRPr/>
            </a:lvl1pPr>
          </a:lstStyle>
          <a:p>
            <a:pPr>
              <a:defRPr/>
            </a:pPr>
            <a:fld id="{5D6773B7-AD8F-40AB-AB11-3F6040BF6309}" type="slidenum">
              <a:rPr lang="zh-CN" altLang="en-US"/>
              <a:pPr>
                <a:defRPr/>
              </a:pPr>
              <a:t>‹#›</a:t>
            </a:fld>
            <a:endParaRPr lang="zh-CN" altLang="en-US"/>
          </a:p>
        </p:txBody>
      </p:sp>
    </p:spTree>
    <p:extLst>
      <p:ext uri="{BB962C8B-B14F-4D97-AF65-F5344CB8AC3E}">
        <p14:creationId xmlns:p14="http://schemas.microsoft.com/office/powerpoint/2010/main" val="38186506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2">
            <a:extLst>
              <a:ext uri="{FF2B5EF4-FFF2-40B4-BE49-F238E27FC236}">
                <a16:creationId xmlns:a16="http://schemas.microsoft.com/office/drawing/2014/main" id="{AFF57A14-71FE-4F13-B655-3E7F7692A787}"/>
              </a:ext>
            </a:extLst>
          </p:cNvPr>
          <p:cNvSpPr>
            <a:spLocks noGrp="1" noChangeArrowheads="1"/>
          </p:cNvSpPr>
          <p:nvPr>
            <p:ph type="dt" sz="half" idx="10"/>
          </p:nvPr>
        </p:nvSpPr>
        <p:spPr>
          <a:ln/>
        </p:spPr>
        <p:txBody>
          <a:bodyPr/>
          <a:lstStyle>
            <a:lvl1pPr>
              <a:defRPr/>
            </a:lvl1pPr>
          </a:lstStyle>
          <a:p>
            <a:pPr>
              <a:defRPr/>
            </a:pPr>
            <a:fld id="{EA39A95B-C039-4424-AE06-AC63F512DD44}" type="datetimeFigureOut">
              <a:rPr lang="zh-CN" altLang="en-US"/>
              <a:pPr>
                <a:defRPr/>
              </a:pPr>
              <a:t>2019/11/23</a:t>
            </a:fld>
            <a:endParaRPr lang="zh-CN" altLang="en-US"/>
          </a:p>
        </p:txBody>
      </p:sp>
      <p:sp>
        <p:nvSpPr>
          <p:cNvPr id="5" name="页脚占位符 3">
            <a:extLst>
              <a:ext uri="{FF2B5EF4-FFF2-40B4-BE49-F238E27FC236}">
                <a16:creationId xmlns:a16="http://schemas.microsoft.com/office/drawing/2014/main" id="{3F400EB6-94B3-40E4-BD2B-81CBC59DF33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0D1C6A37-DA46-402F-BA07-F76681583153}"/>
              </a:ext>
            </a:extLst>
          </p:cNvPr>
          <p:cNvSpPr>
            <a:spLocks noGrp="1" noChangeArrowheads="1"/>
          </p:cNvSpPr>
          <p:nvPr>
            <p:ph type="sldNum" sz="quarter" idx="12"/>
          </p:nvPr>
        </p:nvSpPr>
        <p:spPr>
          <a:ln/>
        </p:spPr>
        <p:txBody>
          <a:bodyPr/>
          <a:lstStyle>
            <a:lvl1pPr>
              <a:defRPr/>
            </a:lvl1pPr>
          </a:lstStyle>
          <a:p>
            <a:pPr>
              <a:defRPr/>
            </a:pPr>
            <a:fld id="{0E0238AF-CA56-4B0E-AA12-726C3126E516}" type="slidenum">
              <a:rPr lang="zh-CN" altLang="en-US"/>
              <a:pPr>
                <a:defRPr/>
              </a:pPr>
              <a:t>‹#›</a:t>
            </a:fld>
            <a:endParaRPr lang="zh-CN" altLang="en-US"/>
          </a:p>
        </p:txBody>
      </p:sp>
    </p:spTree>
    <p:extLst>
      <p:ext uri="{BB962C8B-B14F-4D97-AF65-F5344CB8AC3E}">
        <p14:creationId xmlns:p14="http://schemas.microsoft.com/office/powerpoint/2010/main" val="221910868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09A099EC-9572-42DC-B6B0-E86A98A53F72}"/>
              </a:ext>
            </a:extLst>
          </p:cNvPr>
          <p:cNvSpPr>
            <a:spLocks noGrp="1" noChangeArrowheads="1"/>
          </p:cNvSpPr>
          <p:nvPr>
            <p:ph type="dt" sz="half" idx="10"/>
          </p:nvPr>
        </p:nvSpPr>
        <p:spPr>
          <a:ln/>
        </p:spPr>
        <p:txBody>
          <a:bodyPr/>
          <a:lstStyle>
            <a:lvl1pPr>
              <a:defRPr/>
            </a:lvl1pPr>
          </a:lstStyle>
          <a:p>
            <a:pPr>
              <a:defRPr/>
            </a:pPr>
            <a:fld id="{C58F731B-39F1-4542-B16F-68DD6BB49B6F}" type="datetimeFigureOut">
              <a:rPr lang="zh-CN" altLang="en-US"/>
              <a:pPr>
                <a:defRPr/>
              </a:pPr>
              <a:t>2019/11/23</a:t>
            </a:fld>
            <a:endParaRPr lang="zh-CN" altLang="en-US"/>
          </a:p>
        </p:txBody>
      </p:sp>
      <p:sp>
        <p:nvSpPr>
          <p:cNvPr id="5" name="页脚占位符 3">
            <a:extLst>
              <a:ext uri="{FF2B5EF4-FFF2-40B4-BE49-F238E27FC236}">
                <a16:creationId xmlns:a16="http://schemas.microsoft.com/office/drawing/2014/main" id="{B82F0C75-A69D-48CC-AFE2-23FE08F03AB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18A7F94C-60F8-464D-A74D-76397E30045F}"/>
              </a:ext>
            </a:extLst>
          </p:cNvPr>
          <p:cNvSpPr>
            <a:spLocks noGrp="1" noChangeArrowheads="1"/>
          </p:cNvSpPr>
          <p:nvPr>
            <p:ph type="sldNum" sz="quarter" idx="12"/>
          </p:nvPr>
        </p:nvSpPr>
        <p:spPr>
          <a:ln/>
        </p:spPr>
        <p:txBody>
          <a:bodyPr/>
          <a:lstStyle>
            <a:lvl1pPr>
              <a:defRPr/>
            </a:lvl1pPr>
          </a:lstStyle>
          <a:p>
            <a:pPr>
              <a:defRPr/>
            </a:pPr>
            <a:fld id="{61DA71DD-64DB-4E47-B5D0-5B456350BA4C}" type="slidenum">
              <a:rPr lang="zh-CN" altLang="en-US"/>
              <a:pPr>
                <a:defRPr/>
              </a:pPr>
              <a:t>‹#›</a:t>
            </a:fld>
            <a:endParaRPr lang="zh-CN" altLang="en-US"/>
          </a:p>
        </p:txBody>
      </p:sp>
    </p:spTree>
    <p:extLst>
      <p:ext uri="{BB962C8B-B14F-4D97-AF65-F5344CB8AC3E}">
        <p14:creationId xmlns:p14="http://schemas.microsoft.com/office/powerpoint/2010/main" val="3955240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53EE45B1-9441-4CAA-9C2D-DF036FDE580F}"/>
              </a:ext>
            </a:extLst>
          </p:cNvPr>
          <p:cNvSpPr>
            <a:spLocks noGrp="1" noChangeArrowheads="1"/>
          </p:cNvSpPr>
          <p:nvPr>
            <p:ph type="dt" sz="half" idx="10"/>
          </p:nvPr>
        </p:nvSpPr>
        <p:spPr>
          <a:ln/>
        </p:spPr>
        <p:txBody>
          <a:bodyPr/>
          <a:lstStyle>
            <a:lvl1pPr>
              <a:defRPr/>
            </a:lvl1pPr>
          </a:lstStyle>
          <a:p>
            <a:pPr>
              <a:defRPr/>
            </a:pPr>
            <a:fld id="{2C05E380-AAB4-44B5-BC06-9F7914426EF7}"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0A0AC7B4-CA88-4425-B69E-E8A40421F15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EE5E165B-3FC5-4017-A8DF-55DEE81120D2}"/>
              </a:ext>
            </a:extLst>
          </p:cNvPr>
          <p:cNvSpPr>
            <a:spLocks noGrp="1" noChangeArrowheads="1"/>
          </p:cNvSpPr>
          <p:nvPr>
            <p:ph type="sldNum" sz="quarter" idx="12"/>
          </p:nvPr>
        </p:nvSpPr>
        <p:spPr>
          <a:ln/>
        </p:spPr>
        <p:txBody>
          <a:bodyPr/>
          <a:lstStyle>
            <a:lvl1pPr>
              <a:defRPr/>
            </a:lvl1pPr>
          </a:lstStyle>
          <a:p>
            <a:pPr>
              <a:defRPr/>
            </a:pPr>
            <a:fld id="{E28C5EBA-F8C6-43C3-B252-1BEB419F5F62}" type="slidenum">
              <a:rPr lang="zh-CN" altLang="en-US"/>
              <a:pPr>
                <a:defRPr/>
              </a:pPr>
              <a:t>‹#›</a:t>
            </a:fld>
            <a:endParaRPr lang="zh-CN" altLang="en-US"/>
          </a:p>
        </p:txBody>
      </p:sp>
    </p:spTree>
    <p:extLst>
      <p:ext uri="{BB962C8B-B14F-4D97-AF65-F5344CB8AC3E}">
        <p14:creationId xmlns:p14="http://schemas.microsoft.com/office/powerpoint/2010/main" val="12859470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2">
            <a:extLst>
              <a:ext uri="{FF2B5EF4-FFF2-40B4-BE49-F238E27FC236}">
                <a16:creationId xmlns:a16="http://schemas.microsoft.com/office/drawing/2014/main" id="{0D2F2CD8-93FF-40D5-9B19-30B860B27D32}"/>
              </a:ext>
            </a:extLst>
          </p:cNvPr>
          <p:cNvSpPr>
            <a:spLocks noGrp="1" noChangeArrowheads="1"/>
          </p:cNvSpPr>
          <p:nvPr>
            <p:ph type="dt" sz="half" idx="10"/>
          </p:nvPr>
        </p:nvSpPr>
        <p:spPr>
          <a:ln/>
        </p:spPr>
        <p:txBody>
          <a:bodyPr/>
          <a:lstStyle>
            <a:lvl1pPr>
              <a:defRPr/>
            </a:lvl1pPr>
          </a:lstStyle>
          <a:p>
            <a:pPr>
              <a:defRPr/>
            </a:pPr>
            <a:fld id="{AFAD71AC-47E7-4567-9B07-AF1D3DD1202E}" type="datetimeFigureOut">
              <a:rPr lang="zh-CN" altLang="en-US"/>
              <a:pPr>
                <a:defRPr/>
              </a:pPr>
              <a:t>2019/11/23</a:t>
            </a:fld>
            <a:endParaRPr lang="zh-CN" altLang="en-US"/>
          </a:p>
        </p:txBody>
      </p:sp>
      <p:sp>
        <p:nvSpPr>
          <p:cNvPr id="5" name="页脚占位符 3">
            <a:extLst>
              <a:ext uri="{FF2B5EF4-FFF2-40B4-BE49-F238E27FC236}">
                <a16:creationId xmlns:a16="http://schemas.microsoft.com/office/drawing/2014/main" id="{8EE09698-A409-4E3B-936D-36577EA560F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E380C05E-E7A5-44FA-9460-48183C2AEC31}"/>
              </a:ext>
            </a:extLst>
          </p:cNvPr>
          <p:cNvSpPr>
            <a:spLocks noGrp="1" noChangeArrowheads="1"/>
          </p:cNvSpPr>
          <p:nvPr>
            <p:ph type="sldNum" sz="quarter" idx="12"/>
          </p:nvPr>
        </p:nvSpPr>
        <p:spPr>
          <a:ln/>
        </p:spPr>
        <p:txBody>
          <a:bodyPr/>
          <a:lstStyle>
            <a:lvl1pPr>
              <a:defRPr/>
            </a:lvl1pPr>
          </a:lstStyle>
          <a:p>
            <a:pPr>
              <a:defRPr/>
            </a:pPr>
            <a:fld id="{56DFF123-28E2-4989-B038-924E6246674D}" type="slidenum">
              <a:rPr lang="zh-CN" altLang="en-US"/>
              <a:pPr>
                <a:defRPr/>
              </a:pPr>
              <a:t>‹#›</a:t>
            </a:fld>
            <a:endParaRPr lang="zh-CN" altLang="en-US"/>
          </a:p>
        </p:txBody>
      </p:sp>
    </p:spTree>
    <p:extLst>
      <p:ext uri="{BB962C8B-B14F-4D97-AF65-F5344CB8AC3E}">
        <p14:creationId xmlns:p14="http://schemas.microsoft.com/office/powerpoint/2010/main" val="31430369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
            <a:extLst>
              <a:ext uri="{FF2B5EF4-FFF2-40B4-BE49-F238E27FC236}">
                <a16:creationId xmlns:a16="http://schemas.microsoft.com/office/drawing/2014/main" id="{E7E30160-82E1-44D5-B784-17ABB6BA549C}"/>
              </a:ext>
            </a:extLst>
          </p:cNvPr>
          <p:cNvSpPr>
            <a:spLocks noGrp="1" noChangeArrowheads="1"/>
          </p:cNvSpPr>
          <p:nvPr>
            <p:ph type="dt" sz="half" idx="10"/>
          </p:nvPr>
        </p:nvSpPr>
        <p:spPr>
          <a:ln/>
        </p:spPr>
        <p:txBody>
          <a:bodyPr/>
          <a:lstStyle>
            <a:lvl1pPr>
              <a:defRPr/>
            </a:lvl1pPr>
          </a:lstStyle>
          <a:p>
            <a:pPr>
              <a:defRPr/>
            </a:pPr>
            <a:fld id="{A74D315A-4241-4D54-995A-9BBC810A49C6}" type="datetimeFigureOut">
              <a:rPr lang="zh-CN" altLang="en-US"/>
              <a:pPr>
                <a:defRPr/>
              </a:pPr>
              <a:t>2019/11/23</a:t>
            </a:fld>
            <a:endParaRPr lang="zh-CN" altLang="en-US"/>
          </a:p>
        </p:txBody>
      </p:sp>
      <p:sp>
        <p:nvSpPr>
          <p:cNvPr id="6" name="页脚占位符 3">
            <a:extLst>
              <a:ext uri="{FF2B5EF4-FFF2-40B4-BE49-F238E27FC236}">
                <a16:creationId xmlns:a16="http://schemas.microsoft.com/office/drawing/2014/main" id="{8F29C016-B4DC-4440-9F36-4A0BCBA8FED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AC90498F-6228-4B24-A2CE-F05ADBF90E1E}"/>
              </a:ext>
            </a:extLst>
          </p:cNvPr>
          <p:cNvSpPr>
            <a:spLocks noGrp="1" noChangeArrowheads="1"/>
          </p:cNvSpPr>
          <p:nvPr>
            <p:ph type="sldNum" sz="quarter" idx="12"/>
          </p:nvPr>
        </p:nvSpPr>
        <p:spPr>
          <a:ln/>
        </p:spPr>
        <p:txBody>
          <a:bodyPr/>
          <a:lstStyle>
            <a:lvl1pPr>
              <a:defRPr/>
            </a:lvl1pPr>
          </a:lstStyle>
          <a:p>
            <a:pPr>
              <a:defRPr/>
            </a:pPr>
            <a:fld id="{6C25A228-EDD2-415D-9730-16973ED2F499}" type="slidenum">
              <a:rPr lang="zh-CN" altLang="en-US"/>
              <a:pPr>
                <a:defRPr/>
              </a:pPr>
              <a:t>‹#›</a:t>
            </a:fld>
            <a:endParaRPr lang="zh-CN" altLang="en-US"/>
          </a:p>
        </p:txBody>
      </p:sp>
    </p:spTree>
    <p:extLst>
      <p:ext uri="{BB962C8B-B14F-4D97-AF65-F5344CB8AC3E}">
        <p14:creationId xmlns:p14="http://schemas.microsoft.com/office/powerpoint/2010/main" val="31464182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2">
            <a:extLst>
              <a:ext uri="{FF2B5EF4-FFF2-40B4-BE49-F238E27FC236}">
                <a16:creationId xmlns:a16="http://schemas.microsoft.com/office/drawing/2014/main" id="{FF06AE9D-43F5-439F-BB8F-922EEF4443C7}"/>
              </a:ext>
            </a:extLst>
          </p:cNvPr>
          <p:cNvSpPr>
            <a:spLocks noGrp="1" noChangeArrowheads="1"/>
          </p:cNvSpPr>
          <p:nvPr>
            <p:ph type="dt" sz="half" idx="10"/>
          </p:nvPr>
        </p:nvSpPr>
        <p:spPr>
          <a:ln/>
        </p:spPr>
        <p:txBody>
          <a:bodyPr/>
          <a:lstStyle>
            <a:lvl1pPr>
              <a:defRPr/>
            </a:lvl1pPr>
          </a:lstStyle>
          <a:p>
            <a:pPr>
              <a:defRPr/>
            </a:pPr>
            <a:fld id="{7F251457-2773-4CC9-9E0A-E68260DFD31E}" type="datetimeFigureOut">
              <a:rPr lang="zh-CN" altLang="en-US"/>
              <a:pPr>
                <a:defRPr/>
              </a:pPr>
              <a:t>2019/11/23</a:t>
            </a:fld>
            <a:endParaRPr lang="zh-CN" altLang="en-US"/>
          </a:p>
        </p:txBody>
      </p:sp>
      <p:sp>
        <p:nvSpPr>
          <p:cNvPr id="8" name="页脚占位符 3">
            <a:extLst>
              <a:ext uri="{FF2B5EF4-FFF2-40B4-BE49-F238E27FC236}">
                <a16:creationId xmlns:a16="http://schemas.microsoft.com/office/drawing/2014/main" id="{ED844E7C-9D45-4819-9292-10C144E24B4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4">
            <a:extLst>
              <a:ext uri="{FF2B5EF4-FFF2-40B4-BE49-F238E27FC236}">
                <a16:creationId xmlns:a16="http://schemas.microsoft.com/office/drawing/2014/main" id="{910DBE4F-42E6-49EA-AB0F-D3325369F611}"/>
              </a:ext>
            </a:extLst>
          </p:cNvPr>
          <p:cNvSpPr>
            <a:spLocks noGrp="1" noChangeArrowheads="1"/>
          </p:cNvSpPr>
          <p:nvPr>
            <p:ph type="sldNum" sz="quarter" idx="12"/>
          </p:nvPr>
        </p:nvSpPr>
        <p:spPr>
          <a:ln/>
        </p:spPr>
        <p:txBody>
          <a:bodyPr/>
          <a:lstStyle>
            <a:lvl1pPr>
              <a:defRPr/>
            </a:lvl1pPr>
          </a:lstStyle>
          <a:p>
            <a:pPr>
              <a:defRPr/>
            </a:pPr>
            <a:fld id="{A7B548C0-027C-4403-88E0-0694B134F3B1}" type="slidenum">
              <a:rPr lang="zh-CN" altLang="en-US"/>
              <a:pPr>
                <a:defRPr/>
              </a:pPr>
              <a:t>‹#›</a:t>
            </a:fld>
            <a:endParaRPr lang="zh-CN" altLang="en-US"/>
          </a:p>
        </p:txBody>
      </p:sp>
    </p:spTree>
    <p:extLst>
      <p:ext uri="{BB962C8B-B14F-4D97-AF65-F5344CB8AC3E}">
        <p14:creationId xmlns:p14="http://schemas.microsoft.com/office/powerpoint/2010/main" val="29424646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2">
            <a:extLst>
              <a:ext uri="{FF2B5EF4-FFF2-40B4-BE49-F238E27FC236}">
                <a16:creationId xmlns:a16="http://schemas.microsoft.com/office/drawing/2014/main" id="{4C764ED6-7A58-491B-B694-064C124939DE}"/>
              </a:ext>
            </a:extLst>
          </p:cNvPr>
          <p:cNvSpPr>
            <a:spLocks noGrp="1" noChangeArrowheads="1"/>
          </p:cNvSpPr>
          <p:nvPr>
            <p:ph type="dt" sz="half" idx="10"/>
          </p:nvPr>
        </p:nvSpPr>
        <p:spPr>
          <a:ln/>
        </p:spPr>
        <p:txBody>
          <a:bodyPr/>
          <a:lstStyle>
            <a:lvl1pPr>
              <a:defRPr/>
            </a:lvl1pPr>
          </a:lstStyle>
          <a:p>
            <a:pPr>
              <a:defRPr/>
            </a:pPr>
            <a:fld id="{CAD29010-5345-4827-9D14-4C89D7E08810}" type="datetimeFigureOut">
              <a:rPr lang="zh-CN" altLang="en-US"/>
              <a:pPr>
                <a:defRPr/>
              </a:pPr>
              <a:t>2019/11/23</a:t>
            </a:fld>
            <a:endParaRPr lang="zh-CN" altLang="en-US"/>
          </a:p>
        </p:txBody>
      </p:sp>
      <p:sp>
        <p:nvSpPr>
          <p:cNvPr id="4" name="页脚占位符 3">
            <a:extLst>
              <a:ext uri="{FF2B5EF4-FFF2-40B4-BE49-F238E27FC236}">
                <a16:creationId xmlns:a16="http://schemas.microsoft.com/office/drawing/2014/main" id="{D3470A6D-06F5-4788-A28C-44F8D267D1E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4">
            <a:extLst>
              <a:ext uri="{FF2B5EF4-FFF2-40B4-BE49-F238E27FC236}">
                <a16:creationId xmlns:a16="http://schemas.microsoft.com/office/drawing/2014/main" id="{1DB91511-B021-4F61-84CE-0AAE475D27F6}"/>
              </a:ext>
            </a:extLst>
          </p:cNvPr>
          <p:cNvSpPr>
            <a:spLocks noGrp="1" noChangeArrowheads="1"/>
          </p:cNvSpPr>
          <p:nvPr>
            <p:ph type="sldNum" sz="quarter" idx="12"/>
          </p:nvPr>
        </p:nvSpPr>
        <p:spPr>
          <a:ln/>
        </p:spPr>
        <p:txBody>
          <a:bodyPr/>
          <a:lstStyle>
            <a:lvl1pPr>
              <a:defRPr/>
            </a:lvl1pPr>
          </a:lstStyle>
          <a:p>
            <a:pPr>
              <a:defRPr/>
            </a:pPr>
            <a:fld id="{B84424AD-7B0D-40F2-8FA5-6BC3D55958F0}" type="slidenum">
              <a:rPr lang="zh-CN" altLang="en-US"/>
              <a:pPr>
                <a:defRPr/>
              </a:pPr>
              <a:t>‹#›</a:t>
            </a:fld>
            <a:endParaRPr lang="zh-CN" altLang="en-US"/>
          </a:p>
        </p:txBody>
      </p:sp>
    </p:spTree>
    <p:extLst>
      <p:ext uri="{BB962C8B-B14F-4D97-AF65-F5344CB8AC3E}">
        <p14:creationId xmlns:p14="http://schemas.microsoft.com/office/powerpoint/2010/main" val="42672720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6D8FC51-EB39-457F-AB88-8A085954FA2F}"/>
              </a:ext>
            </a:extLst>
          </p:cNvPr>
          <p:cNvSpPr>
            <a:spLocks noGrp="1" noChangeArrowheads="1"/>
          </p:cNvSpPr>
          <p:nvPr>
            <p:ph type="dt" sz="half" idx="10"/>
          </p:nvPr>
        </p:nvSpPr>
        <p:spPr>
          <a:ln/>
        </p:spPr>
        <p:txBody>
          <a:bodyPr/>
          <a:lstStyle>
            <a:lvl1pPr>
              <a:defRPr/>
            </a:lvl1pPr>
          </a:lstStyle>
          <a:p>
            <a:pPr>
              <a:defRPr/>
            </a:pPr>
            <a:fld id="{7448B96C-55BE-4A3A-8F43-66CA4BD91BD6}" type="datetimeFigureOut">
              <a:rPr lang="zh-CN" altLang="en-US"/>
              <a:pPr>
                <a:defRPr/>
              </a:pPr>
              <a:t>2019/11/23</a:t>
            </a:fld>
            <a:endParaRPr lang="zh-CN" altLang="en-US"/>
          </a:p>
        </p:txBody>
      </p:sp>
      <p:sp>
        <p:nvSpPr>
          <p:cNvPr id="3" name="页脚占位符 3">
            <a:extLst>
              <a:ext uri="{FF2B5EF4-FFF2-40B4-BE49-F238E27FC236}">
                <a16:creationId xmlns:a16="http://schemas.microsoft.com/office/drawing/2014/main" id="{727A234E-7412-4587-85AA-BE1E54BB9B5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AFF84CCC-2E5B-4B00-9F92-04DFBF566E45}"/>
              </a:ext>
            </a:extLst>
          </p:cNvPr>
          <p:cNvSpPr>
            <a:spLocks noGrp="1" noChangeArrowheads="1"/>
          </p:cNvSpPr>
          <p:nvPr>
            <p:ph type="sldNum" sz="quarter" idx="12"/>
          </p:nvPr>
        </p:nvSpPr>
        <p:spPr>
          <a:ln/>
        </p:spPr>
        <p:txBody>
          <a:bodyPr/>
          <a:lstStyle>
            <a:lvl1pPr>
              <a:defRPr/>
            </a:lvl1pPr>
          </a:lstStyle>
          <a:p>
            <a:pPr>
              <a:defRPr/>
            </a:pPr>
            <a:fld id="{5DDD5478-DED7-4D65-8217-070919EDD6BC}" type="slidenum">
              <a:rPr lang="zh-CN" altLang="en-US"/>
              <a:pPr>
                <a:defRPr/>
              </a:pPr>
              <a:t>‹#›</a:t>
            </a:fld>
            <a:endParaRPr lang="zh-CN" altLang="en-US"/>
          </a:p>
        </p:txBody>
      </p:sp>
    </p:spTree>
    <p:extLst>
      <p:ext uri="{BB962C8B-B14F-4D97-AF65-F5344CB8AC3E}">
        <p14:creationId xmlns:p14="http://schemas.microsoft.com/office/powerpoint/2010/main" val="310039779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05485E1F-A30C-4B34-B7CD-84B053A3B6D6}"/>
              </a:ext>
            </a:extLst>
          </p:cNvPr>
          <p:cNvSpPr>
            <a:spLocks noGrp="1" noChangeArrowheads="1"/>
          </p:cNvSpPr>
          <p:nvPr>
            <p:ph type="dt" sz="half" idx="10"/>
          </p:nvPr>
        </p:nvSpPr>
        <p:spPr>
          <a:ln/>
        </p:spPr>
        <p:txBody>
          <a:bodyPr/>
          <a:lstStyle>
            <a:lvl1pPr>
              <a:defRPr/>
            </a:lvl1pPr>
          </a:lstStyle>
          <a:p>
            <a:pPr>
              <a:defRPr/>
            </a:pPr>
            <a:fld id="{5D55CE02-0010-4900-97A4-28B4936383DD}" type="datetimeFigureOut">
              <a:rPr lang="zh-CN" altLang="en-US"/>
              <a:pPr>
                <a:defRPr/>
              </a:pPr>
              <a:t>2019/11/23</a:t>
            </a:fld>
            <a:endParaRPr lang="zh-CN" altLang="en-US"/>
          </a:p>
        </p:txBody>
      </p:sp>
      <p:sp>
        <p:nvSpPr>
          <p:cNvPr id="6" name="页脚占位符 3">
            <a:extLst>
              <a:ext uri="{FF2B5EF4-FFF2-40B4-BE49-F238E27FC236}">
                <a16:creationId xmlns:a16="http://schemas.microsoft.com/office/drawing/2014/main" id="{0DA4242B-3CC8-4357-BBC7-8CBDC4EFD59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24459BA5-B01D-4AC7-B203-E9AE18D4BE19}"/>
              </a:ext>
            </a:extLst>
          </p:cNvPr>
          <p:cNvSpPr>
            <a:spLocks noGrp="1" noChangeArrowheads="1"/>
          </p:cNvSpPr>
          <p:nvPr>
            <p:ph type="sldNum" sz="quarter" idx="12"/>
          </p:nvPr>
        </p:nvSpPr>
        <p:spPr>
          <a:ln/>
        </p:spPr>
        <p:txBody>
          <a:bodyPr/>
          <a:lstStyle>
            <a:lvl1pPr>
              <a:defRPr/>
            </a:lvl1pPr>
          </a:lstStyle>
          <a:p>
            <a:pPr>
              <a:defRPr/>
            </a:pPr>
            <a:fld id="{AEFD9872-0BF7-4526-B4D3-A37F8DBAF59A}" type="slidenum">
              <a:rPr lang="zh-CN" altLang="en-US"/>
              <a:pPr>
                <a:defRPr/>
              </a:pPr>
              <a:t>‹#›</a:t>
            </a:fld>
            <a:endParaRPr lang="zh-CN" altLang="en-US"/>
          </a:p>
        </p:txBody>
      </p:sp>
    </p:spTree>
    <p:extLst>
      <p:ext uri="{BB962C8B-B14F-4D97-AF65-F5344CB8AC3E}">
        <p14:creationId xmlns:p14="http://schemas.microsoft.com/office/powerpoint/2010/main" val="13940534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2">
            <a:extLst>
              <a:ext uri="{FF2B5EF4-FFF2-40B4-BE49-F238E27FC236}">
                <a16:creationId xmlns:a16="http://schemas.microsoft.com/office/drawing/2014/main" id="{6024F9CB-66F2-4D48-9B02-08F46AB3CDBE}"/>
              </a:ext>
            </a:extLst>
          </p:cNvPr>
          <p:cNvSpPr>
            <a:spLocks noGrp="1" noChangeArrowheads="1"/>
          </p:cNvSpPr>
          <p:nvPr>
            <p:ph type="dt" sz="half" idx="10"/>
          </p:nvPr>
        </p:nvSpPr>
        <p:spPr>
          <a:ln/>
        </p:spPr>
        <p:txBody>
          <a:bodyPr/>
          <a:lstStyle>
            <a:lvl1pPr>
              <a:defRPr/>
            </a:lvl1pPr>
          </a:lstStyle>
          <a:p>
            <a:pPr>
              <a:defRPr/>
            </a:pPr>
            <a:fld id="{DD0617A9-B58A-4660-B771-FFC362025571}" type="datetimeFigureOut">
              <a:rPr lang="zh-CN" altLang="en-US"/>
              <a:pPr>
                <a:defRPr/>
              </a:pPr>
              <a:t>2019/11/23</a:t>
            </a:fld>
            <a:endParaRPr lang="zh-CN" altLang="en-US"/>
          </a:p>
        </p:txBody>
      </p:sp>
      <p:sp>
        <p:nvSpPr>
          <p:cNvPr id="6" name="页脚占位符 3">
            <a:extLst>
              <a:ext uri="{FF2B5EF4-FFF2-40B4-BE49-F238E27FC236}">
                <a16:creationId xmlns:a16="http://schemas.microsoft.com/office/drawing/2014/main" id="{2A4AA974-EAC2-4999-9077-F688E770FCAC}"/>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8B0AB388-3AEE-4250-86A1-B8DA6626024B}"/>
              </a:ext>
            </a:extLst>
          </p:cNvPr>
          <p:cNvSpPr>
            <a:spLocks noGrp="1" noChangeArrowheads="1"/>
          </p:cNvSpPr>
          <p:nvPr>
            <p:ph type="sldNum" sz="quarter" idx="12"/>
          </p:nvPr>
        </p:nvSpPr>
        <p:spPr>
          <a:ln/>
        </p:spPr>
        <p:txBody>
          <a:bodyPr/>
          <a:lstStyle>
            <a:lvl1pPr>
              <a:defRPr/>
            </a:lvl1pPr>
          </a:lstStyle>
          <a:p>
            <a:pPr>
              <a:defRPr/>
            </a:pPr>
            <a:fld id="{BCB75A45-DA26-499F-8CDF-3FB07A2E033D}" type="slidenum">
              <a:rPr lang="zh-CN" altLang="en-US"/>
              <a:pPr>
                <a:defRPr/>
              </a:pPr>
              <a:t>‹#›</a:t>
            </a:fld>
            <a:endParaRPr lang="zh-CN" altLang="en-US"/>
          </a:p>
        </p:txBody>
      </p:sp>
    </p:spTree>
    <p:extLst>
      <p:ext uri="{BB962C8B-B14F-4D97-AF65-F5344CB8AC3E}">
        <p14:creationId xmlns:p14="http://schemas.microsoft.com/office/powerpoint/2010/main" val="173100102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FCD3BF99-AF07-4087-B498-0CC22F6D63B4}"/>
              </a:ext>
            </a:extLst>
          </p:cNvPr>
          <p:cNvSpPr>
            <a:spLocks noGrp="1" noChangeArrowheads="1"/>
          </p:cNvSpPr>
          <p:nvPr>
            <p:ph type="dt" sz="half" idx="10"/>
          </p:nvPr>
        </p:nvSpPr>
        <p:spPr>
          <a:ln/>
        </p:spPr>
        <p:txBody>
          <a:bodyPr/>
          <a:lstStyle>
            <a:lvl1pPr>
              <a:defRPr/>
            </a:lvl1pPr>
          </a:lstStyle>
          <a:p>
            <a:pPr>
              <a:defRPr/>
            </a:pPr>
            <a:fld id="{4275E77E-369D-412D-9646-1E96F075810F}" type="datetimeFigureOut">
              <a:rPr lang="zh-CN" altLang="en-US"/>
              <a:pPr>
                <a:defRPr/>
              </a:pPr>
              <a:t>2019/11/23</a:t>
            </a:fld>
            <a:endParaRPr lang="zh-CN" altLang="en-US"/>
          </a:p>
        </p:txBody>
      </p:sp>
      <p:sp>
        <p:nvSpPr>
          <p:cNvPr id="5" name="页脚占位符 3">
            <a:extLst>
              <a:ext uri="{FF2B5EF4-FFF2-40B4-BE49-F238E27FC236}">
                <a16:creationId xmlns:a16="http://schemas.microsoft.com/office/drawing/2014/main" id="{FEB7CEF1-9537-4E09-9E0E-A99BCB0BAC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DF359FB4-84F4-4601-80CD-32695B905396}"/>
              </a:ext>
            </a:extLst>
          </p:cNvPr>
          <p:cNvSpPr>
            <a:spLocks noGrp="1" noChangeArrowheads="1"/>
          </p:cNvSpPr>
          <p:nvPr>
            <p:ph type="sldNum" sz="quarter" idx="12"/>
          </p:nvPr>
        </p:nvSpPr>
        <p:spPr>
          <a:ln/>
        </p:spPr>
        <p:txBody>
          <a:bodyPr/>
          <a:lstStyle>
            <a:lvl1pPr>
              <a:defRPr/>
            </a:lvl1pPr>
          </a:lstStyle>
          <a:p>
            <a:pPr>
              <a:defRPr/>
            </a:pPr>
            <a:fld id="{3795FABC-CB12-462A-82AB-385D20495EA6}" type="slidenum">
              <a:rPr lang="zh-CN" altLang="en-US"/>
              <a:pPr>
                <a:defRPr/>
              </a:pPr>
              <a:t>‹#›</a:t>
            </a:fld>
            <a:endParaRPr lang="zh-CN" altLang="en-US"/>
          </a:p>
        </p:txBody>
      </p:sp>
    </p:spTree>
    <p:extLst>
      <p:ext uri="{BB962C8B-B14F-4D97-AF65-F5344CB8AC3E}">
        <p14:creationId xmlns:p14="http://schemas.microsoft.com/office/powerpoint/2010/main" val="33595535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a:extLst>
              <a:ext uri="{FF2B5EF4-FFF2-40B4-BE49-F238E27FC236}">
                <a16:creationId xmlns:a16="http://schemas.microsoft.com/office/drawing/2014/main" id="{77DCC41A-67E0-4B2F-A857-C6CA77B97C73}"/>
              </a:ext>
            </a:extLst>
          </p:cNvPr>
          <p:cNvSpPr>
            <a:spLocks noGrp="1" noChangeArrowheads="1"/>
          </p:cNvSpPr>
          <p:nvPr>
            <p:ph type="dt" sz="half" idx="10"/>
          </p:nvPr>
        </p:nvSpPr>
        <p:spPr>
          <a:ln/>
        </p:spPr>
        <p:txBody>
          <a:bodyPr/>
          <a:lstStyle>
            <a:lvl1pPr>
              <a:defRPr/>
            </a:lvl1pPr>
          </a:lstStyle>
          <a:p>
            <a:pPr>
              <a:defRPr/>
            </a:pPr>
            <a:fld id="{914AB23D-787F-407B-A958-520BE9464C31}" type="datetimeFigureOut">
              <a:rPr lang="zh-CN" altLang="en-US"/>
              <a:pPr>
                <a:defRPr/>
              </a:pPr>
              <a:t>2019/11/23</a:t>
            </a:fld>
            <a:endParaRPr lang="zh-CN" altLang="en-US"/>
          </a:p>
        </p:txBody>
      </p:sp>
      <p:sp>
        <p:nvSpPr>
          <p:cNvPr id="5" name="页脚占位符 3">
            <a:extLst>
              <a:ext uri="{FF2B5EF4-FFF2-40B4-BE49-F238E27FC236}">
                <a16:creationId xmlns:a16="http://schemas.microsoft.com/office/drawing/2014/main" id="{A436997B-6950-40C9-8BC0-A7707E5FED4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4">
            <a:extLst>
              <a:ext uri="{FF2B5EF4-FFF2-40B4-BE49-F238E27FC236}">
                <a16:creationId xmlns:a16="http://schemas.microsoft.com/office/drawing/2014/main" id="{00AB151A-533D-447D-9115-DA2DC45CC20C}"/>
              </a:ext>
            </a:extLst>
          </p:cNvPr>
          <p:cNvSpPr>
            <a:spLocks noGrp="1" noChangeArrowheads="1"/>
          </p:cNvSpPr>
          <p:nvPr>
            <p:ph type="sldNum" sz="quarter" idx="12"/>
          </p:nvPr>
        </p:nvSpPr>
        <p:spPr>
          <a:ln/>
        </p:spPr>
        <p:txBody>
          <a:bodyPr/>
          <a:lstStyle>
            <a:lvl1pPr>
              <a:defRPr/>
            </a:lvl1pPr>
          </a:lstStyle>
          <a:p>
            <a:pPr>
              <a:defRPr/>
            </a:pPr>
            <a:fld id="{5E02B682-F1D9-4DEC-A596-0B88CF8B19FF}" type="slidenum">
              <a:rPr lang="zh-CN" altLang="en-US"/>
              <a:pPr>
                <a:defRPr/>
              </a:pPr>
              <a:t>‹#›</a:t>
            </a:fld>
            <a:endParaRPr lang="zh-CN" altLang="en-US"/>
          </a:p>
        </p:txBody>
      </p:sp>
    </p:spTree>
    <p:extLst>
      <p:ext uri="{BB962C8B-B14F-4D97-AF65-F5344CB8AC3E}">
        <p14:creationId xmlns:p14="http://schemas.microsoft.com/office/powerpoint/2010/main" val="33945636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a:t>单击此处编辑母版副标题样式</a:t>
            </a:r>
          </a:p>
        </p:txBody>
      </p:sp>
      <p:sp>
        <p:nvSpPr>
          <p:cNvPr id="4" name="日期占位符 1">
            <a:extLst>
              <a:ext uri="{FF2B5EF4-FFF2-40B4-BE49-F238E27FC236}">
                <a16:creationId xmlns:a16="http://schemas.microsoft.com/office/drawing/2014/main" id="{82AF5CE8-5339-492B-A74E-AD72AC68E055}"/>
              </a:ext>
            </a:extLst>
          </p:cNvPr>
          <p:cNvSpPr>
            <a:spLocks noGrp="1" noChangeArrowheads="1"/>
          </p:cNvSpPr>
          <p:nvPr>
            <p:ph type="dt" sz="half" idx="10"/>
          </p:nvPr>
        </p:nvSpPr>
        <p:spPr>
          <a:ln/>
        </p:spPr>
        <p:txBody>
          <a:bodyPr/>
          <a:lstStyle>
            <a:lvl1pPr>
              <a:defRPr/>
            </a:lvl1pPr>
          </a:lstStyle>
          <a:p>
            <a:pPr>
              <a:defRPr/>
            </a:pPr>
            <a:fld id="{7A814037-142B-4654-9E8A-A292078DB40F}" type="datetimeFigureOut">
              <a:rPr lang="zh-CN" altLang="en-US"/>
              <a:pPr>
                <a:defRPr/>
              </a:pPr>
              <a:t>2019/11/23</a:t>
            </a:fld>
            <a:endParaRPr lang="zh-CN" altLang="en-US"/>
          </a:p>
        </p:txBody>
      </p:sp>
      <p:sp>
        <p:nvSpPr>
          <p:cNvPr id="5" name="页脚占位符 2">
            <a:extLst>
              <a:ext uri="{FF2B5EF4-FFF2-40B4-BE49-F238E27FC236}">
                <a16:creationId xmlns:a16="http://schemas.microsoft.com/office/drawing/2014/main" id="{CA455EDB-6191-4E05-ACB6-5AEC73180FAE}"/>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CC8D0EAE-D54D-42B7-9ABC-59FA65228D11}"/>
              </a:ext>
            </a:extLst>
          </p:cNvPr>
          <p:cNvSpPr>
            <a:spLocks noGrp="1" noChangeArrowheads="1"/>
          </p:cNvSpPr>
          <p:nvPr>
            <p:ph type="sldNum" sz="quarter" idx="12"/>
          </p:nvPr>
        </p:nvSpPr>
        <p:spPr>
          <a:ln/>
        </p:spPr>
        <p:txBody>
          <a:bodyPr/>
          <a:lstStyle>
            <a:lvl1pPr>
              <a:defRPr/>
            </a:lvl1pPr>
          </a:lstStyle>
          <a:p>
            <a:pPr>
              <a:defRPr/>
            </a:pPr>
            <a:fld id="{E14EEFEC-710F-47CD-8E2A-4D169B508EDF}" type="slidenum">
              <a:rPr lang="zh-CN" altLang="en-US"/>
              <a:pPr>
                <a:defRPr/>
              </a:pPr>
              <a:t>‹#›</a:t>
            </a:fld>
            <a:endParaRPr lang="zh-CN" altLang="en-US"/>
          </a:p>
        </p:txBody>
      </p:sp>
    </p:spTree>
    <p:extLst>
      <p:ext uri="{BB962C8B-B14F-4D97-AF65-F5344CB8AC3E}">
        <p14:creationId xmlns:p14="http://schemas.microsoft.com/office/powerpoint/2010/main" val="207011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3">
            <a:extLst>
              <a:ext uri="{FF2B5EF4-FFF2-40B4-BE49-F238E27FC236}">
                <a16:creationId xmlns:a16="http://schemas.microsoft.com/office/drawing/2014/main" id="{A9B0F8AF-D367-42BE-8D95-41E472B08904}"/>
              </a:ext>
            </a:extLst>
          </p:cNvPr>
          <p:cNvSpPr>
            <a:spLocks noGrp="1" noChangeArrowheads="1"/>
          </p:cNvSpPr>
          <p:nvPr>
            <p:ph type="dt" sz="half" idx="10"/>
          </p:nvPr>
        </p:nvSpPr>
        <p:spPr>
          <a:ln/>
        </p:spPr>
        <p:txBody>
          <a:bodyPr/>
          <a:lstStyle>
            <a:lvl1pPr>
              <a:defRPr/>
            </a:lvl1pPr>
          </a:lstStyle>
          <a:p>
            <a:pPr>
              <a:defRPr/>
            </a:pPr>
            <a:fld id="{284078E7-CB64-48FA-A350-A91DAAE491EA}" type="datetimeFigureOut">
              <a:rPr lang="zh-CN" altLang="en-US"/>
              <a:pPr>
                <a:defRPr/>
              </a:pPr>
              <a:t>2019/11/23</a:t>
            </a:fld>
            <a:endParaRPr lang="zh-CN" altLang="en-US"/>
          </a:p>
        </p:txBody>
      </p:sp>
      <p:sp>
        <p:nvSpPr>
          <p:cNvPr id="6" name="页脚占位符 4">
            <a:extLst>
              <a:ext uri="{FF2B5EF4-FFF2-40B4-BE49-F238E27FC236}">
                <a16:creationId xmlns:a16="http://schemas.microsoft.com/office/drawing/2014/main" id="{33D14A35-BD26-4194-BCA3-1032417A3008}"/>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a:extLst>
              <a:ext uri="{FF2B5EF4-FFF2-40B4-BE49-F238E27FC236}">
                <a16:creationId xmlns:a16="http://schemas.microsoft.com/office/drawing/2014/main" id="{7AD73C7F-4AE3-472D-8D1B-A638C8CBF45C}"/>
              </a:ext>
            </a:extLst>
          </p:cNvPr>
          <p:cNvSpPr>
            <a:spLocks noGrp="1" noChangeArrowheads="1"/>
          </p:cNvSpPr>
          <p:nvPr>
            <p:ph type="sldNum" sz="quarter" idx="12"/>
          </p:nvPr>
        </p:nvSpPr>
        <p:spPr>
          <a:ln/>
        </p:spPr>
        <p:txBody>
          <a:bodyPr/>
          <a:lstStyle>
            <a:lvl1pPr>
              <a:defRPr/>
            </a:lvl1pPr>
          </a:lstStyle>
          <a:p>
            <a:pPr>
              <a:defRPr/>
            </a:pPr>
            <a:fld id="{B8ACCA4E-466D-47C9-BE52-2AF2D86C2D77}" type="slidenum">
              <a:rPr lang="zh-CN" altLang="en-US"/>
              <a:pPr>
                <a:defRPr/>
              </a:pPr>
              <a:t>‹#›</a:t>
            </a:fld>
            <a:endParaRPr lang="zh-CN" altLang="en-US"/>
          </a:p>
        </p:txBody>
      </p:sp>
    </p:spTree>
    <p:extLst>
      <p:ext uri="{BB962C8B-B14F-4D97-AF65-F5344CB8AC3E}">
        <p14:creationId xmlns:p14="http://schemas.microsoft.com/office/powerpoint/2010/main" val="21511426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6483EAC8-01FB-4737-8BD2-2BE43C899870}"/>
              </a:ext>
            </a:extLst>
          </p:cNvPr>
          <p:cNvSpPr>
            <a:spLocks noGrp="1" noChangeArrowheads="1"/>
          </p:cNvSpPr>
          <p:nvPr>
            <p:ph type="dt" sz="half" idx="10"/>
          </p:nvPr>
        </p:nvSpPr>
        <p:spPr>
          <a:ln/>
        </p:spPr>
        <p:txBody>
          <a:bodyPr/>
          <a:lstStyle>
            <a:lvl1pPr>
              <a:defRPr/>
            </a:lvl1pPr>
          </a:lstStyle>
          <a:p>
            <a:pPr>
              <a:defRPr/>
            </a:pPr>
            <a:fld id="{A1915A27-1FB3-439E-A785-592C42DABAC7}" type="datetimeFigureOut">
              <a:rPr lang="zh-CN" altLang="en-US"/>
              <a:pPr>
                <a:defRPr/>
              </a:pPr>
              <a:t>2019/11/23</a:t>
            </a:fld>
            <a:endParaRPr lang="zh-CN" altLang="en-US"/>
          </a:p>
        </p:txBody>
      </p:sp>
      <p:sp>
        <p:nvSpPr>
          <p:cNvPr id="5" name="页脚占位符 2">
            <a:extLst>
              <a:ext uri="{FF2B5EF4-FFF2-40B4-BE49-F238E27FC236}">
                <a16:creationId xmlns:a16="http://schemas.microsoft.com/office/drawing/2014/main" id="{7151E85D-7E1D-491C-ACC4-6A6051255807}"/>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608E3517-7636-46E2-9F90-286391B54611}"/>
              </a:ext>
            </a:extLst>
          </p:cNvPr>
          <p:cNvSpPr>
            <a:spLocks noGrp="1" noChangeArrowheads="1"/>
          </p:cNvSpPr>
          <p:nvPr>
            <p:ph type="sldNum" sz="quarter" idx="12"/>
          </p:nvPr>
        </p:nvSpPr>
        <p:spPr>
          <a:ln/>
        </p:spPr>
        <p:txBody>
          <a:bodyPr/>
          <a:lstStyle>
            <a:lvl1pPr>
              <a:defRPr/>
            </a:lvl1pPr>
          </a:lstStyle>
          <a:p>
            <a:pPr>
              <a:defRPr/>
            </a:pPr>
            <a:fld id="{A996A524-8033-4117-B450-40B6C3E6803D}" type="slidenum">
              <a:rPr lang="zh-CN" altLang="en-US"/>
              <a:pPr>
                <a:defRPr/>
              </a:pPr>
              <a:t>‹#›</a:t>
            </a:fld>
            <a:endParaRPr lang="zh-CN" altLang="en-US"/>
          </a:p>
        </p:txBody>
      </p:sp>
    </p:spTree>
    <p:extLst>
      <p:ext uri="{BB962C8B-B14F-4D97-AF65-F5344CB8AC3E}">
        <p14:creationId xmlns:p14="http://schemas.microsoft.com/office/powerpoint/2010/main" val="19159689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p>
        </p:txBody>
      </p:sp>
      <p:sp>
        <p:nvSpPr>
          <p:cNvPr id="4" name="日期占位符 1">
            <a:extLst>
              <a:ext uri="{FF2B5EF4-FFF2-40B4-BE49-F238E27FC236}">
                <a16:creationId xmlns:a16="http://schemas.microsoft.com/office/drawing/2014/main" id="{7197025C-9CE7-4B29-96E3-DC6FE6247044}"/>
              </a:ext>
            </a:extLst>
          </p:cNvPr>
          <p:cNvSpPr>
            <a:spLocks noGrp="1" noChangeArrowheads="1"/>
          </p:cNvSpPr>
          <p:nvPr>
            <p:ph type="dt" sz="half" idx="10"/>
          </p:nvPr>
        </p:nvSpPr>
        <p:spPr>
          <a:ln/>
        </p:spPr>
        <p:txBody>
          <a:bodyPr/>
          <a:lstStyle>
            <a:lvl1pPr>
              <a:defRPr/>
            </a:lvl1pPr>
          </a:lstStyle>
          <a:p>
            <a:pPr>
              <a:defRPr/>
            </a:pPr>
            <a:fld id="{4578D318-CA7B-4CD7-A09C-6D534FFDA695}" type="datetimeFigureOut">
              <a:rPr lang="zh-CN" altLang="en-US"/>
              <a:pPr>
                <a:defRPr/>
              </a:pPr>
              <a:t>2019/11/23</a:t>
            </a:fld>
            <a:endParaRPr lang="zh-CN" altLang="en-US"/>
          </a:p>
        </p:txBody>
      </p:sp>
      <p:sp>
        <p:nvSpPr>
          <p:cNvPr id="5" name="页脚占位符 2">
            <a:extLst>
              <a:ext uri="{FF2B5EF4-FFF2-40B4-BE49-F238E27FC236}">
                <a16:creationId xmlns:a16="http://schemas.microsoft.com/office/drawing/2014/main" id="{7FE9E8EE-4E2C-4C52-AB11-9461E5D64073}"/>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088DBB51-3C03-4412-A372-409201B85265}"/>
              </a:ext>
            </a:extLst>
          </p:cNvPr>
          <p:cNvSpPr>
            <a:spLocks noGrp="1" noChangeArrowheads="1"/>
          </p:cNvSpPr>
          <p:nvPr>
            <p:ph type="sldNum" sz="quarter" idx="12"/>
          </p:nvPr>
        </p:nvSpPr>
        <p:spPr>
          <a:ln/>
        </p:spPr>
        <p:txBody>
          <a:bodyPr/>
          <a:lstStyle>
            <a:lvl1pPr>
              <a:defRPr/>
            </a:lvl1pPr>
          </a:lstStyle>
          <a:p>
            <a:pPr>
              <a:defRPr/>
            </a:pPr>
            <a:fld id="{CE0E2761-44AE-4BCF-B7AF-931BB856835F}" type="slidenum">
              <a:rPr lang="zh-CN" altLang="en-US"/>
              <a:pPr>
                <a:defRPr/>
              </a:pPr>
              <a:t>‹#›</a:t>
            </a:fld>
            <a:endParaRPr lang="zh-CN" altLang="en-US"/>
          </a:p>
        </p:txBody>
      </p:sp>
    </p:spTree>
    <p:extLst>
      <p:ext uri="{BB962C8B-B14F-4D97-AF65-F5344CB8AC3E}">
        <p14:creationId xmlns:p14="http://schemas.microsoft.com/office/powerpoint/2010/main" val="323502472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
            <a:extLst>
              <a:ext uri="{FF2B5EF4-FFF2-40B4-BE49-F238E27FC236}">
                <a16:creationId xmlns:a16="http://schemas.microsoft.com/office/drawing/2014/main" id="{D74D7B06-F41D-445F-A9D3-726DC35EBFD5}"/>
              </a:ext>
            </a:extLst>
          </p:cNvPr>
          <p:cNvSpPr>
            <a:spLocks noGrp="1" noChangeArrowheads="1"/>
          </p:cNvSpPr>
          <p:nvPr>
            <p:ph type="dt" sz="half" idx="10"/>
          </p:nvPr>
        </p:nvSpPr>
        <p:spPr>
          <a:ln/>
        </p:spPr>
        <p:txBody>
          <a:bodyPr/>
          <a:lstStyle>
            <a:lvl1pPr>
              <a:defRPr/>
            </a:lvl1pPr>
          </a:lstStyle>
          <a:p>
            <a:pPr>
              <a:defRPr/>
            </a:pPr>
            <a:fld id="{8575EFBD-CAC7-48B8-892B-3E3F9A461E3D}" type="datetimeFigureOut">
              <a:rPr lang="zh-CN" altLang="en-US"/>
              <a:pPr>
                <a:defRPr/>
              </a:pPr>
              <a:t>2019/11/23</a:t>
            </a:fld>
            <a:endParaRPr lang="zh-CN" altLang="en-US"/>
          </a:p>
        </p:txBody>
      </p:sp>
      <p:sp>
        <p:nvSpPr>
          <p:cNvPr id="6" name="页脚占位符 2">
            <a:extLst>
              <a:ext uri="{FF2B5EF4-FFF2-40B4-BE49-F238E27FC236}">
                <a16:creationId xmlns:a16="http://schemas.microsoft.com/office/drawing/2014/main" id="{978E37F3-F77E-4070-9C52-5FF80CC2ED8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EE4E710C-BEDB-4356-AECA-01B32F3B7C76}"/>
              </a:ext>
            </a:extLst>
          </p:cNvPr>
          <p:cNvSpPr>
            <a:spLocks noGrp="1" noChangeArrowheads="1"/>
          </p:cNvSpPr>
          <p:nvPr>
            <p:ph type="sldNum" sz="quarter" idx="12"/>
          </p:nvPr>
        </p:nvSpPr>
        <p:spPr>
          <a:ln/>
        </p:spPr>
        <p:txBody>
          <a:bodyPr/>
          <a:lstStyle>
            <a:lvl1pPr>
              <a:defRPr/>
            </a:lvl1pPr>
          </a:lstStyle>
          <a:p>
            <a:pPr>
              <a:defRPr/>
            </a:pPr>
            <a:fld id="{12D0DB3C-AAED-4358-BB4B-BD839D20F777}" type="slidenum">
              <a:rPr lang="zh-CN" altLang="en-US"/>
              <a:pPr>
                <a:defRPr/>
              </a:pPr>
              <a:t>‹#›</a:t>
            </a:fld>
            <a:endParaRPr lang="zh-CN" altLang="en-US"/>
          </a:p>
        </p:txBody>
      </p:sp>
    </p:spTree>
    <p:extLst>
      <p:ext uri="{BB962C8B-B14F-4D97-AF65-F5344CB8AC3E}">
        <p14:creationId xmlns:p14="http://schemas.microsoft.com/office/powerpoint/2010/main" val="40783571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
            <a:extLst>
              <a:ext uri="{FF2B5EF4-FFF2-40B4-BE49-F238E27FC236}">
                <a16:creationId xmlns:a16="http://schemas.microsoft.com/office/drawing/2014/main" id="{E3A66FE8-0E56-4D8B-A17E-A98E1C46802C}"/>
              </a:ext>
            </a:extLst>
          </p:cNvPr>
          <p:cNvSpPr>
            <a:spLocks noGrp="1" noChangeArrowheads="1"/>
          </p:cNvSpPr>
          <p:nvPr>
            <p:ph type="dt" sz="half" idx="10"/>
          </p:nvPr>
        </p:nvSpPr>
        <p:spPr>
          <a:ln/>
        </p:spPr>
        <p:txBody>
          <a:bodyPr/>
          <a:lstStyle>
            <a:lvl1pPr>
              <a:defRPr/>
            </a:lvl1pPr>
          </a:lstStyle>
          <a:p>
            <a:pPr>
              <a:defRPr/>
            </a:pPr>
            <a:fld id="{32DC64DD-E367-4692-8978-1ED2BE9B2F8E}" type="datetimeFigureOut">
              <a:rPr lang="zh-CN" altLang="en-US"/>
              <a:pPr>
                <a:defRPr/>
              </a:pPr>
              <a:t>2019/11/23</a:t>
            </a:fld>
            <a:endParaRPr lang="zh-CN" altLang="en-US"/>
          </a:p>
        </p:txBody>
      </p:sp>
      <p:sp>
        <p:nvSpPr>
          <p:cNvPr id="8" name="页脚占位符 2">
            <a:extLst>
              <a:ext uri="{FF2B5EF4-FFF2-40B4-BE49-F238E27FC236}">
                <a16:creationId xmlns:a16="http://schemas.microsoft.com/office/drawing/2014/main" id="{81384E8F-449D-4ECB-97F3-7AD6D94A3995}"/>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1F78EED1-AC0E-4EC7-BEF9-A148D8893E25}"/>
              </a:ext>
            </a:extLst>
          </p:cNvPr>
          <p:cNvSpPr>
            <a:spLocks noGrp="1" noChangeArrowheads="1"/>
          </p:cNvSpPr>
          <p:nvPr>
            <p:ph type="sldNum" sz="quarter" idx="12"/>
          </p:nvPr>
        </p:nvSpPr>
        <p:spPr>
          <a:ln/>
        </p:spPr>
        <p:txBody>
          <a:bodyPr/>
          <a:lstStyle>
            <a:lvl1pPr>
              <a:defRPr/>
            </a:lvl1pPr>
          </a:lstStyle>
          <a:p>
            <a:pPr>
              <a:defRPr/>
            </a:pPr>
            <a:fld id="{9B6F7C40-60E3-4A5C-81EC-EEE52CDA853A}" type="slidenum">
              <a:rPr lang="zh-CN" altLang="en-US"/>
              <a:pPr>
                <a:defRPr/>
              </a:pPr>
              <a:t>‹#›</a:t>
            </a:fld>
            <a:endParaRPr lang="zh-CN" altLang="en-US"/>
          </a:p>
        </p:txBody>
      </p:sp>
    </p:spTree>
    <p:extLst>
      <p:ext uri="{BB962C8B-B14F-4D97-AF65-F5344CB8AC3E}">
        <p14:creationId xmlns:p14="http://schemas.microsoft.com/office/powerpoint/2010/main" val="260939330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
            <a:extLst>
              <a:ext uri="{FF2B5EF4-FFF2-40B4-BE49-F238E27FC236}">
                <a16:creationId xmlns:a16="http://schemas.microsoft.com/office/drawing/2014/main" id="{85F8B297-9C69-4D65-BC1B-30D2D40173CC}"/>
              </a:ext>
            </a:extLst>
          </p:cNvPr>
          <p:cNvSpPr>
            <a:spLocks noGrp="1" noChangeArrowheads="1"/>
          </p:cNvSpPr>
          <p:nvPr>
            <p:ph type="dt" sz="half" idx="10"/>
          </p:nvPr>
        </p:nvSpPr>
        <p:spPr>
          <a:ln/>
        </p:spPr>
        <p:txBody>
          <a:bodyPr/>
          <a:lstStyle>
            <a:lvl1pPr>
              <a:defRPr/>
            </a:lvl1pPr>
          </a:lstStyle>
          <a:p>
            <a:pPr>
              <a:defRPr/>
            </a:pPr>
            <a:fld id="{DC2B2881-D031-4DAF-A843-726D95E3837C}" type="datetimeFigureOut">
              <a:rPr lang="zh-CN" altLang="en-US"/>
              <a:pPr>
                <a:defRPr/>
              </a:pPr>
              <a:t>2019/11/23</a:t>
            </a:fld>
            <a:endParaRPr lang="zh-CN" altLang="en-US"/>
          </a:p>
        </p:txBody>
      </p:sp>
      <p:sp>
        <p:nvSpPr>
          <p:cNvPr id="4" name="页脚占位符 2">
            <a:extLst>
              <a:ext uri="{FF2B5EF4-FFF2-40B4-BE49-F238E27FC236}">
                <a16:creationId xmlns:a16="http://schemas.microsoft.com/office/drawing/2014/main" id="{4997DF1F-8192-46AF-AD25-30434AB5ABF4}"/>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6CFC29F0-480E-42AD-8D7D-E07572D4DA4C}"/>
              </a:ext>
            </a:extLst>
          </p:cNvPr>
          <p:cNvSpPr>
            <a:spLocks noGrp="1" noChangeArrowheads="1"/>
          </p:cNvSpPr>
          <p:nvPr>
            <p:ph type="sldNum" sz="quarter" idx="12"/>
          </p:nvPr>
        </p:nvSpPr>
        <p:spPr>
          <a:ln/>
        </p:spPr>
        <p:txBody>
          <a:bodyPr/>
          <a:lstStyle>
            <a:lvl1pPr>
              <a:defRPr/>
            </a:lvl1pPr>
          </a:lstStyle>
          <a:p>
            <a:pPr>
              <a:defRPr/>
            </a:pPr>
            <a:fld id="{910F387F-AE7F-46CC-8FB7-8040FB05DDD6}" type="slidenum">
              <a:rPr lang="zh-CN" altLang="en-US"/>
              <a:pPr>
                <a:defRPr/>
              </a:pPr>
              <a:t>‹#›</a:t>
            </a:fld>
            <a:endParaRPr lang="zh-CN" altLang="en-US"/>
          </a:p>
        </p:txBody>
      </p:sp>
    </p:spTree>
    <p:extLst>
      <p:ext uri="{BB962C8B-B14F-4D97-AF65-F5344CB8AC3E}">
        <p14:creationId xmlns:p14="http://schemas.microsoft.com/office/powerpoint/2010/main" val="375935258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67CCB3F-868B-4F00-B901-B4E077185960}"/>
              </a:ext>
            </a:extLst>
          </p:cNvPr>
          <p:cNvSpPr>
            <a:spLocks noGrp="1" noChangeArrowheads="1"/>
          </p:cNvSpPr>
          <p:nvPr>
            <p:ph type="dt" sz="half" idx="10"/>
          </p:nvPr>
        </p:nvSpPr>
        <p:spPr>
          <a:ln/>
        </p:spPr>
        <p:txBody>
          <a:bodyPr/>
          <a:lstStyle>
            <a:lvl1pPr>
              <a:defRPr/>
            </a:lvl1pPr>
          </a:lstStyle>
          <a:p>
            <a:pPr>
              <a:defRPr/>
            </a:pPr>
            <a:fld id="{8BD07646-7755-4078-888B-15BBA7DE2258}" type="datetimeFigureOut">
              <a:rPr lang="zh-CN" altLang="en-US"/>
              <a:pPr>
                <a:defRPr/>
              </a:pPr>
              <a:t>2019/11/23</a:t>
            </a:fld>
            <a:endParaRPr lang="zh-CN" altLang="en-US"/>
          </a:p>
        </p:txBody>
      </p:sp>
      <p:sp>
        <p:nvSpPr>
          <p:cNvPr id="3" name="页脚占位符 2">
            <a:extLst>
              <a:ext uri="{FF2B5EF4-FFF2-40B4-BE49-F238E27FC236}">
                <a16:creationId xmlns:a16="http://schemas.microsoft.com/office/drawing/2014/main" id="{E909A606-0281-41FD-B502-D1F2EDFEDEA1}"/>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AD0B0C86-AA75-4CC4-B5B3-99CC75F4405F}"/>
              </a:ext>
            </a:extLst>
          </p:cNvPr>
          <p:cNvSpPr>
            <a:spLocks noGrp="1" noChangeArrowheads="1"/>
          </p:cNvSpPr>
          <p:nvPr>
            <p:ph type="sldNum" sz="quarter" idx="12"/>
          </p:nvPr>
        </p:nvSpPr>
        <p:spPr>
          <a:ln/>
        </p:spPr>
        <p:txBody>
          <a:bodyPr/>
          <a:lstStyle>
            <a:lvl1pPr>
              <a:defRPr/>
            </a:lvl1pPr>
          </a:lstStyle>
          <a:p>
            <a:pPr>
              <a:defRPr/>
            </a:pPr>
            <a:fld id="{C909F288-9C26-4412-837A-B30CC36B10BC}" type="slidenum">
              <a:rPr lang="zh-CN" altLang="en-US"/>
              <a:pPr>
                <a:defRPr/>
              </a:pPr>
              <a:t>‹#›</a:t>
            </a:fld>
            <a:endParaRPr lang="zh-CN" altLang="en-US"/>
          </a:p>
        </p:txBody>
      </p:sp>
    </p:spTree>
    <p:extLst>
      <p:ext uri="{BB962C8B-B14F-4D97-AF65-F5344CB8AC3E}">
        <p14:creationId xmlns:p14="http://schemas.microsoft.com/office/powerpoint/2010/main" val="41774227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a:t>单击此处编辑母版标题样式</a:t>
            </a:r>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1FC7FC3A-09CA-4398-A272-83BF75F20226}"/>
              </a:ext>
            </a:extLst>
          </p:cNvPr>
          <p:cNvSpPr>
            <a:spLocks noGrp="1" noChangeArrowheads="1"/>
          </p:cNvSpPr>
          <p:nvPr>
            <p:ph type="dt" sz="half" idx="10"/>
          </p:nvPr>
        </p:nvSpPr>
        <p:spPr>
          <a:ln/>
        </p:spPr>
        <p:txBody>
          <a:bodyPr/>
          <a:lstStyle>
            <a:lvl1pPr>
              <a:defRPr/>
            </a:lvl1pPr>
          </a:lstStyle>
          <a:p>
            <a:pPr>
              <a:defRPr/>
            </a:pPr>
            <a:fld id="{246E8FB3-BC4D-4D2D-A5BA-C21186A7DE92}" type="datetimeFigureOut">
              <a:rPr lang="zh-CN" altLang="en-US"/>
              <a:pPr>
                <a:defRPr/>
              </a:pPr>
              <a:t>2019/11/23</a:t>
            </a:fld>
            <a:endParaRPr lang="zh-CN" altLang="en-US"/>
          </a:p>
        </p:txBody>
      </p:sp>
      <p:sp>
        <p:nvSpPr>
          <p:cNvPr id="6" name="页脚占位符 2">
            <a:extLst>
              <a:ext uri="{FF2B5EF4-FFF2-40B4-BE49-F238E27FC236}">
                <a16:creationId xmlns:a16="http://schemas.microsoft.com/office/drawing/2014/main" id="{65981375-D384-45FC-80DE-C216BBB3C80A}"/>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5F54C49A-2536-46D0-A7CE-466A86732473}"/>
              </a:ext>
            </a:extLst>
          </p:cNvPr>
          <p:cNvSpPr>
            <a:spLocks noGrp="1" noChangeArrowheads="1"/>
          </p:cNvSpPr>
          <p:nvPr>
            <p:ph type="sldNum" sz="quarter" idx="12"/>
          </p:nvPr>
        </p:nvSpPr>
        <p:spPr>
          <a:ln/>
        </p:spPr>
        <p:txBody>
          <a:bodyPr/>
          <a:lstStyle>
            <a:lvl1pPr>
              <a:defRPr/>
            </a:lvl1pPr>
          </a:lstStyle>
          <a:p>
            <a:pPr>
              <a:defRPr/>
            </a:pPr>
            <a:fld id="{7658EE61-0448-40D2-BB49-E852E46D4291}" type="slidenum">
              <a:rPr lang="zh-CN" altLang="en-US"/>
              <a:pPr>
                <a:defRPr/>
              </a:pPr>
              <a:t>‹#›</a:t>
            </a:fld>
            <a:endParaRPr lang="zh-CN" altLang="en-US"/>
          </a:p>
        </p:txBody>
      </p:sp>
    </p:spTree>
    <p:extLst>
      <p:ext uri="{BB962C8B-B14F-4D97-AF65-F5344CB8AC3E}">
        <p14:creationId xmlns:p14="http://schemas.microsoft.com/office/powerpoint/2010/main" val="25876881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50A19280-3F00-408E-A876-B160C4B8AA8D}"/>
              </a:ext>
            </a:extLst>
          </p:cNvPr>
          <p:cNvSpPr>
            <a:spLocks noGrp="1" noChangeArrowheads="1"/>
          </p:cNvSpPr>
          <p:nvPr>
            <p:ph type="dt" sz="half" idx="10"/>
          </p:nvPr>
        </p:nvSpPr>
        <p:spPr>
          <a:ln/>
        </p:spPr>
        <p:txBody>
          <a:bodyPr/>
          <a:lstStyle>
            <a:lvl1pPr>
              <a:defRPr/>
            </a:lvl1pPr>
          </a:lstStyle>
          <a:p>
            <a:pPr>
              <a:defRPr/>
            </a:pPr>
            <a:fld id="{5E759BD6-1D03-42FC-8CF8-0C6DEB55113E}" type="datetimeFigureOut">
              <a:rPr lang="zh-CN" altLang="en-US"/>
              <a:pPr>
                <a:defRPr/>
              </a:pPr>
              <a:t>2019/11/23</a:t>
            </a:fld>
            <a:endParaRPr lang="zh-CN" altLang="en-US"/>
          </a:p>
        </p:txBody>
      </p:sp>
      <p:sp>
        <p:nvSpPr>
          <p:cNvPr id="6" name="页脚占位符 2">
            <a:extLst>
              <a:ext uri="{FF2B5EF4-FFF2-40B4-BE49-F238E27FC236}">
                <a16:creationId xmlns:a16="http://schemas.microsoft.com/office/drawing/2014/main" id="{CE98364B-F12E-4A78-8F7C-8187D14FB916}"/>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4BDF0CB5-C95D-4DDB-85BC-313EDADA0208}"/>
              </a:ext>
            </a:extLst>
          </p:cNvPr>
          <p:cNvSpPr>
            <a:spLocks noGrp="1" noChangeArrowheads="1"/>
          </p:cNvSpPr>
          <p:nvPr>
            <p:ph type="sldNum" sz="quarter" idx="12"/>
          </p:nvPr>
        </p:nvSpPr>
        <p:spPr>
          <a:ln/>
        </p:spPr>
        <p:txBody>
          <a:bodyPr/>
          <a:lstStyle>
            <a:lvl1pPr>
              <a:defRPr/>
            </a:lvl1pPr>
          </a:lstStyle>
          <a:p>
            <a:pPr>
              <a:defRPr/>
            </a:pPr>
            <a:fld id="{2259BCFE-FD19-4807-83E3-DECC154DE6F1}" type="slidenum">
              <a:rPr lang="zh-CN" altLang="en-US"/>
              <a:pPr>
                <a:defRPr/>
              </a:pPr>
              <a:t>‹#›</a:t>
            </a:fld>
            <a:endParaRPr lang="zh-CN" altLang="en-US"/>
          </a:p>
        </p:txBody>
      </p:sp>
    </p:spTree>
    <p:extLst>
      <p:ext uri="{BB962C8B-B14F-4D97-AF65-F5344CB8AC3E}">
        <p14:creationId xmlns:p14="http://schemas.microsoft.com/office/powerpoint/2010/main" val="264817038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0A82100D-B31E-4E1D-9723-00469688ACE7}"/>
              </a:ext>
            </a:extLst>
          </p:cNvPr>
          <p:cNvSpPr>
            <a:spLocks noGrp="1" noChangeArrowheads="1"/>
          </p:cNvSpPr>
          <p:nvPr>
            <p:ph type="dt" sz="half" idx="10"/>
          </p:nvPr>
        </p:nvSpPr>
        <p:spPr>
          <a:ln/>
        </p:spPr>
        <p:txBody>
          <a:bodyPr/>
          <a:lstStyle>
            <a:lvl1pPr>
              <a:defRPr/>
            </a:lvl1pPr>
          </a:lstStyle>
          <a:p>
            <a:pPr>
              <a:defRPr/>
            </a:pPr>
            <a:fld id="{B22341B7-F1DC-401F-980B-985125352C44}" type="datetimeFigureOut">
              <a:rPr lang="zh-CN" altLang="en-US"/>
              <a:pPr>
                <a:defRPr/>
              </a:pPr>
              <a:t>2019/11/23</a:t>
            </a:fld>
            <a:endParaRPr lang="zh-CN" altLang="en-US"/>
          </a:p>
        </p:txBody>
      </p:sp>
      <p:sp>
        <p:nvSpPr>
          <p:cNvPr id="5" name="页脚占位符 2">
            <a:extLst>
              <a:ext uri="{FF2B5EF4-FFF2-40B4-BE49-F238E27FC236}">
                <a16:creationId xmlns:a16="http://schemas.microsoft.com/office/drawing/2014/main" id="{FBA8F770-0760-45CC-BBD7-6977E031495F}"/>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0C7DE226-E128-4CE7-9DC5-827101028C62}"/>
              </a:ext>
            </a:extLst>
          </p:cNvPr>
          <p:cNvSpPr>
            <a:spLocks noGrp="1" noChangeArrowheads="1"/>
          </p:cNvSpPr>
          <p:nvPr>
            <p:ph type="sldNum" sz="quarter" idx="12"/>
          </p:nvPr>
        </p:nvSpPr>
        <p:spPr>
          <a:ln/>
        </p:spPr>
        <p:txBody>
          <a:bodyPr/>
          <a:lstStyle>
            <a:lvl1pPr>
              <a:defRPr/>
            </a:lvl1pPr>
          </a:lstStyle>
          <a:p>
            <a:pPr>
              <a:defRPr/>
            </a:pPr>
            <a:fld id="{5BF35883-36A0-4BF9-A34F-8C8A53D01DBF}" type="slidenum">
              <a:rPr lang="zh-CN" altLang="en-US"/>
              <a:pPr>
                <a:defRPr/>
              </a:pPr>
              <a:t>‹#›</a:t>
            </a:fld>
            <a:endParaRPr lang="zh-CN" altLang="en-US"/>
          </a:p>
        </p:txBody>
      </p:sp>
    </p:spTree>
    <p:extLst>
      <p:ext uri="{BB962C8B-B14F-4D97-AF65-F5344CB8AC3E}">
        <p14:creationId xmlns:p14="http://schemas.microsoft.com/office/powerpoint/2010/main" val="21163866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0209FBDF-14B4-49DA-93CA-6F8EE0824477}"/>
              </a:ext>
            </a:extLst>
          </p:cNvPr>
          <p:cNvSpPr>
            <a:spLocks noGrp="1" noChangeArrowheads="1"/>
          </p:cNvSpPr>
          <p:nvPr>
            <p:ph type="dt" sz="half" idx="10"/>
          </p:nvPr>
        </p:nvSpPr>
        <p:spPr>
          <a:ln/>
        </p:spPr>
        <p:txBody>
          <a:bodyPr/>
          <a:lstStyle>
            <a:lvl1pPr>
              <a:defRPr/>
            </a:lvl1pPr>
          </a:lstStyle>
          <a:p>
            <a:pPr>
              <a:defRPr/>
            </a:pPr>
            <a:fld id="{600B1D6B-C0C4-48DE-9B42-107CE731EF5D}" type="datetimeFigureOut">
              <a:rPr lang="zh-CN" altLang="en-US"/>
              <a:pPr>
                <a:defRPr/>
              </a:pPr>
              <a:t>2019/11/23</a:t>
            </a:fld>
            <a:endParaRPr lang="zh-CN" altLang="en-US"/>
          </a:p>
        </p:txBody>
      </p:sp>
      <p:sp>
        <p:nvSpPr>
          <p:cNvPr id="5" name="页脚占位符 2">
            <a:extLst>
              <a:ext uri="{FF2B5EF4-FFF2-40B4-BE49-F238E27FC236}">
                <a16:creationId xmlns:a16="http://schemas.microsoft.com/office/drawing/2014/main" id="{F0831A8F-8346-47FB-AC74-F3F6389A89CD}"/>
              </a:ext>
            </a:extLst>
          </p:cNvPr>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6034C11-BCE6-480C-B39C-8E0A48C4A9AE}"/>
              </a:ext>
            </a:extLst>
          </p:cNvPr>
          <p:cNvSpPr>
            <a:spLocks noGrp="1" noChangeArrowheads="1"/>
          </p:cNvSpPr>
          <p:nvPr>
            <p:ph type="sldNum" sz="quarter" idx="12"/>
          </p:nvPr>
        </p:nvSpPr>
        <p:spPr>
          <a:ln/>
        </p:spPr>
        <p:txBody>
          <a:bodyPr/>
          <a:lstStyle>
            <a:lvl1pPr>
              <a:defRPr/>
            </a:lvl1pPr>
          </a:lstStyle>
          <a:p>
            <a:pPr>
              <a:defRPr/>
            </a:pPr>
            <a:fld id="{52FECD36-D03D-4D31-9ABE-6050D06BC14E}" type="slidenum">
              <a:rPr lang="zh-CN" altLang="en-US"/>
              <a:pPr>
                <a:defRPr/>
              </a:pPr>
              <a:t>‹#›</a:t>
            </a:fld>
            <a:endParaRPr lang="zh-CN" altLang="en-US"/>
          </a:p>
        </p:txBody>
      </p:sp>
    </p:spTree>
    <p:extLst>
      <p:ext uri="{BB962C8B-B14F-4D97-AF65-F5344CB8AC3E}">
        <p14:creationId xmlns:p14="http://schemas.microsoft.com/office/powerpoint/2010/main" val="257102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pn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pn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pn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1.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pn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pn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a:extLst>
              <a:ext uri="{FF2B5EF4-FFF2-40B4-BE49-F238E27FC236}">
                <a16:creationId xmlns:a16="http://schemas.microsoft.com/office/drawing/2014/main" id="{99C69262-0905-4330-878C-C346D38BC990}"/>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a:extLst>
              <a:ext uri="{FF2B5EF4-FFF2-40B4-BE49-F238E27FC236}">
                <a16:creationId xmlns:a16="http://schemas.microsoft.com/office/drawing/2014/main" id="{FF657DF5-8C24-4A1A-98A1-1C0ABF40930A}"/>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a:extLst>
              <a:ext uri="{FF2B5EF4-FFF2-40B4-BE49-F238E27FC236}">
                <a16:creationId xmlns:a16="http://schemas.microsoft.com/office/drawing/2014/main" id="{C2719401-0483-404B-AB68-696141CDC4C0}"/>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989BDFFF-1C27-4172-A964-89F2487F9E8B}" type="datetimeFigureOut">
              <a:rPr lang="zh-CN" altLang="en-US"/>
              <a:pPr>
                <a:defRPr/>
              </a:pPr>
              <a:t>2019/11/23</a:t>
            </a:fld>
            <a:endParaRPr lang="zh-CN" altLang="en-US"/>
          </a:p>
        </p:txBody>
      </p:sp>
      <p:sp>
        <p:nvSpPr>
          <p:cNvPr id="1029" name="页脚占位符 4">
            <a:extLst>
              <a:ext uri="{FF2B5EF4-FFF2-40B4-BE49-F238E27FC236}">
                <a16:creationId xmlns:a16="http://schemas.microsoft.com/office/drawing/2014/main" id="{60228B57-2967-4D60-BE05-F91C671B314F}"/>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1030" name="灯片编号占位符 5">
            <a:extLst>
              <a:ext uri="{FF2B5EF4-FFF2-40B4-BE49-F238E27FC236}">
                <a16:creationId xmlns:a16="http://schemas.microsoft.com/office/drawing/2014/main" id="{0B9AEDB6-E744-498D-92BA-F621D2A56FDC}"/>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A757B378-88FD-4309-98AE-16F6F131A83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标题占位符 1">
            <a:extLst>
              <a:ext uri="{FF2B5EF4-FFF2-40B4-BE49-F238E27FC236}">
                <a16:creationId xmlns:a16="http://schemas.microsoft.com/office/drawing/2014/main" id="{7F8E60F8-38BC-4C4F-A604-46DE7AA53A51}"/>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43" name="文本占位符 2">
            <a:extLst>
              <a:ext uri="{FF2B5EF4-FFF2-40B4-BE49-F238E27FC236}">
                <a16:creationId xmlns:a16="http://schemas.microsoft.com/office/drawing/2014/main" id="{15824D8B-2C84-49B5-B4D8-4CF616F2A7DA}"/>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44" name="日期占位符 4">
            <a:extLst>
              <a:ext uri="{FF2B5EF4-FFF2-40B4-BE49-F238E27FC236}">
                <a16:creationId xmlns:a16="http://schemas.microsoft.com/office/drawing/2014/main" id="{E57BDDE5-1782-4A70-9DB6-9CCA3F74FA55}"/>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2B11AEE1-4D8A-4035-8DBF-39BE57BA363D}" type="datetimeFigureOut">
              <a:rPr lang="zh-CN" altLang="en-US"/>
              <a:pPr>
                <a:defRPr/>
              </a:pPr>
              <a:t>2019/11/23</a:t>
            </a:fld>
            <a:endParaRPr lang="zh-CN" altLang="en-US"/>
          </a:p>
        </p:txBody>
      </p:sp>
      <p:sp>
        <p:nvSpPr>
          <p:cNvPr id="10245" name="页脚占位符 5">
            <a:extLst>
              <a:ext uri="{FF2B5EF4-FFF2-40B4-BE49-F238E27FC236}">
                <a16:creationId xmlns:a16="http://schemas.microsoft.com/office/drawing/2014/main" id="{02DBCE76-E2C0-4FD3-801B-B88DA8B3175A}"/>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10246" name="灯片编号占位符 6">
            <a:extLst>
              <a:ext uri="{FF2B5EF4-FFF2-40B4-BE49-F238E27FC236}">
                <a16:creationId xmlns:a16="http://schemas.microsoft.com/office/drawing/2014/main" id="{F64339BF-1CDA-4D76-8E5D-DE2CBF48CF18}"/>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E6C056AF-7A99-4417-B8A6-59EA301A261A}"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标题占位符 1">
            <a:extLst>
              <a:ext uri="{FF2B5EF4-FFF2-40B4-BE49-F238E27FC236}">
                <a16:creationId xmlns:a16="http://schemas.microsoft.com/office/drawing/2014/main" id="{3E9F3557-5072-444D-908B-3B20CE00CF80}"/>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1267" name="文本占位符 2">
            <a:extLst>
              <a:ext uri="{FF2B5EF4-FFF2-40B4-BE49-F238E27FC236}">
                <a16:creationId xmlns:a16="http://schemas.microsoft.com/office/drawing/2014/main" id="{AC42296F-0918-4FAB-9119-84A65DB756FB}"/>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1268" name="日期占位符 4">
            <a:extLst>
              <a:ext uri="{FF2B5EF4-FFF2-40B4-BE49-F238E27FC236}">
                <a16:creationId xmlns:a16="http://schemas.microsoft.com/office/drawing/2014/main" id="{495CF46C-E0BC-46BC-8ABB-62E17AE52AB7}"/>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7801A6B4-C763-4536-99DD-6BECA72DA47A}" type="datetimeFigureOut">
              <a:rPr lang="zh-CN" altLang="en-US"/>
              <a:pPr>
                <a:defRPr/>
              </a:pPr>
              <a:t>2019/11/23</a:t>
            </a:fld>
            <a:endParaRPr lang="zh-CN" altLang="en-US"/>
          </a:p>
        </p:txBody>
      </p:sp>
      <p:sp>
        <p:nvSpPr>
          <p:cNvPr id="11269" name="页脚占位符 5">
            <a:extLst>
              <a:ext uri="{FF2B5EF4-FFF2-40B4-BE49-F238E27FC236}">
                <a16:creationId xmlns:a16="http://schemas.microsoft.com/office/drawing/2014/main" id="{E93A54F5-D1AF-4384-8482-EF6A581E4DA9}"/>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11270" name="灯片编号占位符 6">
            <a:extLst>
              <a:ext uri="{FF2B5EF4-FFF2-40B4-BE49-F238E27FC236}">
                <a16:creationId xmlns:a16="http://schemas.microsoft.com/office/drawing/2014/main" id="{D3C3149B-5CCB-43AD-BC70-BF045934073F}"/>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57E86C4E-6521-4858-BEFB-3006403999E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a:extLst>
              <a:ext uri="{FF2B5EF4-FFF2-40B4-BE49-F238E27FC236}">
                <a16:creationId xmlns:a16="http://schemas.microsoft.com/office/drawing/2014/main" id="{06D33893-36BB-4E49-B47C-287564ED1F76}"/>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2291" name="文本占位符 2">
            <a:extLst>
              <a:ext uri="{FF2B5EF4-FFF2-40B4-BE49-F238E27FC236}">
                <a16:creationId xmlns:a16="http://schemas.microsoft.com/office/drawing/2014/main" id="{993AF728-4BE8-43EC-BB46-0DEA811F9957}"/>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2292" name="日期占位符 3">
            <a:extLst>
              <a:ext uri="{FF2B5EF4-FFF2-40B4-BE49-F238E27FC236}">
                <a16:creationId xmlns:a16="http://schemas.microsoft.com/office/drawing/2014/main" id="{384D7319-389A-4BD1-8CBD-096717E1CCF0}"/>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9CEA7B93-F321-4568-877E-64AC512608F2}" type="datetimeFigureOut">
              <a:rPr lang="zh-CN" altLang="en-US"/>
              <a:pPr>
                <a:defRPr/>
              </a:pPr>
              <a:t>2019/11/23</a:t>
            </a:fld>
            <a:endParaRPr lang="zh-CN" altLang="en-US"/>
          </a:p>
        </p:txBody>
      </p:sp>
      <p:sp>
        <p:nvSpPr>
          <p:cNvPr id="12293" name="页脚占位符 4">
            <a:extLst>
              <a:ext uri="{FF2B5EF4-FFF2-40B4-BE49-F238E27FC236}">
                <a16:creationId xmlns:a16="http://schemas.microsoft.com/office/drawing/2014/main" id="{AC0AE46D-1C11-4D9D-A2B8-D76793EE9F55}"/>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12294" name="灯片编号占位符 5">
            <a:extLst>
              <a:ext uri="{FF2B5EF4-FFF2-40B4-BE49-F238E27FC236}">
                <a16:creationId xmlns:a16="http://schemas.microsoft.com/office/drawing/2014/main" id="{028C61E2-62D7-4109-94D7-B20CC8063D76}"/>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5621DC2A-9919-42BE-952B-27A8B0A5E5E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标题占位符 1">
            <a:extLst>
              <a:ext uri="{FF2B5EF4-FFF2-40B4-BE49-F238E27FC236}">
                <a16:creationId xmlns:a16="http://schemas.microsoft.com/office/drawing/2014/main" id="{A733B78F-C0A2-4317-8D71-D719426BE080}"/>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3315" name="文本占位符 2">
            <a:extLst>
              <a:ext uri="{FF2B5EF4-FFF2-40B4-BE49-F238E27FC236}">
                <a16:creationId xmlns:a16="http://schemas.microsoft.com/office/drawing/2014/main" id="{6AEAF08E-E7BA-451E-B174-A139ECEBCC5E}"/>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3316" name="日期占位符 3">
            <a:extLst>
              <a:ext uri="{FF2B5EF4-FFF2-40B4-BE49-F238E27FC236}">
                <a16:creationId xmlns:a16="http://schemas.microsoft.com/office/drawing/2014/main" id="{1E30428E-92B9-47AA-B3F2-7C3574F3447A}"/>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B0F856F4-DB61-4240-9DBE-9CA49D6B2EC7}" type="datetimeFigureOut">
              <a:rPr lang="zh-CN" altLang="en-US"/>
              <a:pPr>
                <a:defRPr/>
              </a:pPr>
              <a:t>2019/11/23</a:t>
            </a:fld>
            <a:endParaRPr lang="zh-CN" altLang="en-US"/>
          </a:p>
        </p:txBody>
      </p:sp>
      <p:sp>
        <p:nvSpPr>
          <p:cNvPr id="13317" name="页脚占位符 4">
            <a:extLst>
              <a:ext uri="{FF2B5EF4-FFF2-40B4-BE49-F238E27FC236}">
                <a16:creationId xmlns:a16="http://schemas.microsoft.com/office/drawing/2014/main" id="{FCD5F243-BF23-40C1-B24B-624A95F88234}"/>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13318" name="灯片编号占位符 5">
            <a:extLst>
              <a:ext uri="{FF2B5EF4-FFF2-40B4-BE49-F238E27FC236}">
                <a16:creationId xmlns:a16="http://schemas.microsoft.com/office/drawing/2014/main" id="{B6B1E275-88F5-4292-9618-EE389F6F0A21}"/>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7321E4B5-53E1-4971-B9E5-07C5A50F8B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标题占位符 1">
            <a:extLst>
              <a:ext uri="{FF2B5EF4-FFF2-40B4-BE49-F238E27FC236}">
                <a16:creationId xmlns:a16="http://schemas.microsoft.com/office/drawing/2014/main" id="{F0196051-34F2-463D-81C0-C90E3D2B670C}"/>
              </a:ext>
            </a:extLst>
          </p:cNvPr>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2051" name="文本占位符 2">
            <a:extLst>
              <a:ext uri="{FF2B5EF4-FFF2-40B4-BE49-F238E27FC236}">
                <a16:creationId xmlns:a16="http://schemas.microsoft.com/office/drawing/2014/main" id="{04AC386F-2483-4D67-8C18-D24421374EC5}"/>
              </a:ext>
            </a:extLst>
          </p:cNvPr>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2052" name="日期占位符 3">
            <a:extLst>
              <a:ext uri="{FF2B5EF4-FFF2-40B4-BE49-F238E27FC236}">
                <a16:creationId xmlns:a16="http://schemas.microsoft.com/office/drawing/2014/main" id="{1160AC45-BCE9-44CA-B5D5-5BC7DBD65230}"/>
              </a:ext>
            </a:extLst>
          </p:cNvPr>
          <p:cNvSpPr>
            <a:spLocks noGrp="1" noChangeArrowheads="1"/>
          </p:cNvSpPr>
          <p:nvPr>
            <p:ph type="dt" sz="half" idx="2"/>
          </p:nvPr>
        </p:nvSpPr>
        <p:spPr bwMode="auto">
          <a:xfrm>
            <a:off x="838200" y="6356350"/>
            <a:ext cx="27432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200">
                <a:solidFill>
                  <a:srgbClr val="898989"/>
                </a:solidFill>
              </a:defRPr>
            </a:lvl1pPr>
          </a:lstStyle>
          <a:p>
            <a:pPr>
              <a:defRPr/>
            </a:pPr>
            <a:fld id="{2E612BB9-EF19-47F6-913F-5794C8BD5A03}" type="datetimeFigureOut">
              <a:rPr lang="zh-CN" altLang="en-US"/>
              <a:pPr>
                <a:defRPr/>
              </a:pPr>
              <a:t>2019/11/23</a:t>
            </a:fld>
            <a:endParaRPr lang="zh-CN" altLang="en-US"/>
          </a:p>
        </p:txBody>
      </p:sp>
      <p:sp>
        <p:nvSpPr>
          <p:cNvPr id="2053" name="页脚占位符 4">
            <a:extLst>
              <a:ext uri="{FF2B5EF4-FFF2-40B4-BE49-F238E27FC236}">
                <a16:creationId xmlns:a16="http://schemas.microsoft.com/office/drawing/2014/main" id="{DCDBEE9C-7756-419A-928E-4D26157CB146}"/>
              </a:ext>
            </a:extLst>
          </p:cNvPr>
          <p:cNvSpPr>
            <a:spLocks noGrp="1" noChangeArrowheads="1"/>
          </p:cNvSpPr>
          <p:nvPr>
            <p:ph type="ftr" sz="quarter" idx="3"/>
          </p:nvPr>
        </p:nvSpPr>
        <p:spPr bwMode="auto">
          <a:xfrm>
            <a:off x="4038600" y="6356350"/>
            <a:ext cx="4114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200">
                <a:solidFill>
                  <a:srgbClr val="898989"/>
                </a:solidFill>
              </a:defRPr>
            </a:lvl1pPr>
          </a:lstStyle>
          <a:p>
            <a:pPr>
              <a:defRPr/>
            </a:pPr>
            <a:endParaRPr lang="zh-CN" altLang="en-US"/>
          </a:p>
        </p:txBody>
      </p:sp>
      <p:sp>
        <p:nvSpPr>
          <p:cNvPr id="2054" name="灯片编号占位符 5">
            <a:extLst>
              <a:ext uri="{FF2B5EF4-FFF2-40B4-BE49-F238E27FC236}">
                <a16:creationId xmlns:a16="http://schemas.microsoft.com/office/drawing/2014/main" id="{9604A24A-BC4C-4599-BA4A-AE848FCF5570}"/>
              </a:ext>
            </a:extLst>
          </p:cNvPr>
          <p:cNvSpPr>
            <a:spLocks noGrp="1" noChangeArrowheads="1"/>
          </p:cNvSpPr>
          <p:nvPr>
            <p:ph type="sldNum" sz="quarter" idx="4"/>
          </p:nvPr>
        </p:nvSpPr>
        <p:spPr bwMode="auto">
          <a:xfrm>
            <a:off x="8610600" y="6356350"/>
            <a:ext cx="27432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a:defRPr/>
            </a:pPr>
            <a:fld id="{2FBF246F-6EF4-48C9-8B8B-202CD6D5758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标题占位符 1">
            <a:extLst>
              <a:ext uri="{FF2B5EF4-FFF2-40B4-BE49-F238E27FC236}">
                <a16:creationId xmlns:a16="http://schemas.microsoft.com/office/drawing/2014/main" id="{D94796BE-034E-41D6-846C-B79EBF153C10}"/>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3075" name="文本占位符 2">
            <a:extLst>
              <a:ext uri="{FF2B5EF4-FFF2-40B4-BE49-F238E27FC236}">
                <a16:creationId xmlns:a16="http://schemas.microsoft.com/office/drawing/2014/main" id="{7F76A5FC-0AA8-41F6-9DFA-96965D5468C1}"/>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3076" name="日期占位符 3">
            <a:extLst>
              <a:ext uri="{FF2B5EF4-FFF2-40B4-BE49-F238E27FC236}">
                <a16:creationId xmlns:a16="http://schemas.microsoft.com/office/drawing/2014/main" id="{64E99F9A-43B9-496C-B78C-A0E79A553670}"/>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CC509B18-8AE5-4DE5-A3E0-4453E891ED4B}" type="datetimeFigureOut">
              <a:rPr lang="zh-CN" altLang="en-US"/>
              <a:pPr>
                <a:defRPr/>
              </a:pPr>
              <a:t>2019/11/23</a:t>
            </a:fld>
            <a:endParaRPr lang="zh-CN" altLang="en-US"/>
          </a:p>
        </p:txBody>
      </p:sp>
      <p:sp>
        <p:nvSpPr>
          <p:cNvPr id="3077" name="页脚占位符 4">
            <a:extLst>
              <a:ext uri="{FF2B5EF4-FFF2-40B4-BE49-F238E27FC236}">
                <a16:creationId xmlns:a16="http://schemas.microsoft.com/office/drawing/2014/main" id="{9F1DAB1D-CDD3-41EA-9B66-137F86E91C7E}"/>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3078" name="灯片编号占位符 5">
            <a:extLst>
              <a:ext uri="{FF2B5EF4-FFF2-40B4-BE49-F238E27FC236}">
                <a16:creationId xmlns:a16="http://schemas.microsoft.com/office/drawing/2014/main" id="{FFD01DD0-8A58-4898-A9D5-864941633592}"/>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710AE517-6F1E-441D-8883-1F9D1A82134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标题占位符 1">
            <a:extLst>
              <a:ext uri="{FF2B5EF4-FFF2-40B4-BE49-F238E27FC236}">
                <a16:creationId xmlns:a16="http://schemas.microsoft.com/office/drawing/2014/main" id="{3F00D5C2-5635-4132-8CF7-7F5BC7C82C6E}"/>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4099" name="文本占位符 2">
            <a:extLst>
              <a:ext uri="{FF2B5EF4-FFF2-40B4-BE49-F238E27FC236}">
                <a16:creationId xmlns:a16="http://schemas.microsoft.com/office/drawing/2014/main" id="{B1A74A9B-1225-4380-A2F3-B6ED3C1BDB05}"/>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4100" name="日期占位符 3">
            <a:extLst>
              <a:ext uri="{FF2B5EF4-FFF2-40B4-BE49-F238E27FC236}">
                <a16:creationId xmlns:a16="http://schemas.microsoft.com/office/drawing/2014/main" id="{57303E43-F83F-496F-81D0-1C2B1D3F37F5}"/>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7D6535BB-FE9D-4822-AAD5-7B0DA1DAAE1D}" type="datetimeFigureOut">
              <a:rPr lang="zh-CN" altLang="en-US"/>
              <a:pPr>
                <a:defRPr/>
              </a:pPr>
              <a:t>2019/11/23</a:t>
            </a:fld>
            <a:endParaRPr lang="zh-CN" altLang="en-US"/>
          </a:p>
        </p:txBody>
      </p:sp>
      <p:sp>
        <p:nvSpPr>
          <p:cNvPr id="4101" name="页脚占位符 4">
            <a:extLst>
              <a:ext uri="{FF2B5EF4-FFF2-40B4-BE49-F238E27FC236}">
                <a16:creationId xmlns:a16="http://schemas.microsoft.com/office/drawing/2014/main" id="{DF60FA41-2E89-47C6-9F3B-53EA34FCE880}"/>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4102" name="灯片编号占位符 5">
            <a:extLst>
              <a:ext uri="{FF2B5EF4-FFF2-40B4-BE49-F238E27FC236}">
                <a16:creationId xmlns:a16="http://schemas.microsoft.com/office/drawing/2014/main" id="{AE431C1F-FAE9-492B-8862-B4E4BB08D108}"/>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E4BB2EB5-F36A-4D70-A434-4A2786951B8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标题占位符 1">
            <a:extLst>
              <a:ext uri="{FF2B5EF4-FFF2-40B4-BE49-F238E27FC236}">
                <a16:creationId xmlns:a16="http://schemas.microsoft.com/office/drawing/2014/main" id="{0616BE56-98B9-4F6D-82B7-A03092C937A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5123" name="文本占位符 2">
            <a:extLst>
              <a:ext uri="{FF2B5EF4-FFF2-40B4-BE49-F238E27FC236}">
                <a16:creationId xmlns:a16="http://schemas.microsoft.com/office/drawing/2014/main" id="{421CC555-FE2D-49C7-98CB-810A2DB8F6DC}"/>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5124" name="日期占位符 3">
            <a:extLst>
              <a:ext uri="{FF2B5EF4-FFF2-40B4-BE49-F238E27FC236}">
                <a16:creationId xmlns:a16="http://schemas.microsoft.com/office/drawing/2014/main" id="{EF6FAD12-934F-4F0F-8EF7-E586E42581BF}"/>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32F7C7F5-438F-47C2-BC0D-3F2693C5FD69}" type="datetimeFigureOut">
              <a:rPr lang="zh-CN" altLang="en-US"/>
              <a:pPr>
                <a:defRPr/>
              </a:pPr>
              <a:t>2019/11/23</a:t>
            </a:fld>
            <a:endParaRPr lang="zh-CN" altLang="en-US"/>
          </a:p>
        </p:txBody>
      </p:sp>
      <p:sp>
        <p:nvSpPr>
          <p:cNvPr id="5125" name="页脚占位符 4">
            <a:extLst>
              <a:ext uri="{FF2B5EF4-FFF2-40B4-BE49-F238E27FC236}">
                <a16:creationId xmlns:a16="http://schemas.microsoft.com/office/drawing/2014/main" id="{86FB66F3-C589-491E-BA09-BED9C52F5C34}"/>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5126" name="灯片编号占位符 5">
            <a:extLst>
              <a:ext uri="{FF2B5EF4-FFF2-40B4-BE49-F238E27FC236}">
                <a16:creationId xmlns:a16="http://schemas.microsoft.com/office/drawing/2014/main" id="{CB6C7133-817F-4CEF-99E1-C10E03993367}"/>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FBF4D345-B0FC-4020-9FF9-541455AE371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标题占位符 1">
            <a:extLst>
              <a:ext uri="{FF2B5EF4-FFF2-40B4-BE49-F238E27FC236}">
                <a16:creationId xmlns:a16="http://schemas.microsoft.com/office/drawing/2014/main" id="{F82F7671-8EFC-48C4-9EBD-777EE59071F5}"/>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6147" name="文本占位符 2">
            <a:extLst>
              <a:ext uri="{FF2B5EF4-FFF2-40B4-BE49-F238E27FC236}">
                <a16:creationId xmlns:a16="http://schemas.microsoft.com/office/drawing/2014/main" id="{CB5EAF11-82DC-4871-A5B2-D6A2BF97FE00}"/>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6148" name="日期占位符 4">
            <a:extLst>
              <a:ext uri="{FF2B5EF4-FFF2-40B4-BE49-F238E27FC236}">
                <a16:creationId xmlns:a16="http://schemas.microsoft.com/office/drawing/2014/main" id="{45E032CA-56DD-4E34-8EC0-B99027BC0D2A}"/>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FBD3821D-1091-4B66-94DB-83E2435BCA65}" type="datetimeFigureOut">
              <a:rPr lang="zh-CN" altLang="en-US"/>
              <a:pPr>
                <a:defRPr/>
              </a:pPr>
              <a:t>2019/11/23</a:t>
            </a:fld>
            <a:endParaRPr lang="zh-CN" altLang="en-US"/>
          </a:p>
        </p:txBody>
      </p:sp>
      <p:sp>
        <p:nvSpPr>
          <p:cNvPr id="6149" name="页脚占位符 5">
            <a:extLst>
              <a:ext uri="{FF2B5EF4-FFF2-40B4-BE49-F238E27FC236}">
                <a16:creationId xmlns:a16="http://schemas.microsoft.com/office/drawing/2014/main" id="{49B429AC-A153-49EA-A694-CA41C8C38451}"/>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6150" name="灯片编号占位符 6">
            <a:extLst>
              <a:ext uri="{FF2B5EF4-FFF2-40B4-BE49-F238E27FC236}">
                <a16:creationId xmlns:a16="http://schemas.microsoft.com/office/drawing/2014/main" id="{61557989-7175-4A20-A8D6-5539D724D3F4}"/>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EEF6C4BD-EF86-41B9-A062-28B9EFD0A4F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标题占位符 1">
            <a:extLst>
              <a:ext uri="{FF2B5EF4-FFF2-40B4-BE49-F238E27FC236}">
                <a16:creationId xmlns:a16="http://schemas.microsoft.com/office/drawing/2014/main" id="{6FED9E12-4372-432D-BBFA-1FFA4A3FC94E}"/>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7171" name="文本占位符 2">
            <a:extLst>
              <a:ext uri="{FF2B5EF4-FFF2-40B4-BE49-F238E27FC236}">
                <a16:creationId xmlns:a16="http://schemas.microsoft.com/office/drawing/2014/main" id="{0C158C26-CC00-4C62-96E4-F9CB03216E8D}"/>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7172" name="日期占位符 6">
            <a:extLst>
              <a:ext uri="{FF2B5EF4-FFF2-40B4-BE49-F238E27FC236}">
                <a16:creationId xmlns:a16="http://schemas.microsoft.com/office/drawing/2014/main" id="{E5E2037F-DF85-4A74-9CBD-7A83F576865E}"/>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38E6D3EE-CA16-4053-9C62-E52B29009A4B}" type="datetimeFigureOut">
              <a:rPr lang="zh-CN" altLang="en-US"/>
              <a:pPr>
                <a:defRPr/>
              </a:pPr>
              <a:t>2019/11/23</a:t>
            </a:fld>
            <a:endParaRPr lang="zh-CN" altLang="en-US"/>
          </a:p>
        </p:txBody>
      </p:sp>
      <p:sp>
        <p:nvSpPr>
          <p:cNvPr id="7173" name="页脚占位符 7">
            <a:extLst>
              <a:ext uri="{FF2B5EF4-FFF2-40B4-BE49-F238E27FC236}">
                <a16:creationId xmlns:a16="http://schemas.microsoft.com/office/drawing/2014/main" id="{BE1F5906-16B7-4E7C-B683-C9E7A358F7E0}"/>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7174" name="灯片编号占位符 8">
            <a:extLst>
              <a:ext uri="{FF2B5EF4-FFF2-40B4-BE49-F238E27FC236}">
                <a16:creationId xmlns:a16="http://schemas.microsoft.com/office/drawing/2014/main" id="{269046E5-8F1A-486D-A6D7-6E768D16A42A}"/>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31C46D2C-DED2-4697-8183-6ECEA965611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标题占位符 1">
            <a:extLst>
              <a:ext uri="{FF2B5EF4-FFF2-40B4-BE49-F238E27FC236}">
                <a16:creationId xmlns:a16="http://schemas.microsoft.com/office/drawing/2014/main" id="{98B347A2-10A8-4C24-84DB-B0C0B4D03831}"/>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8195" name="文本占位符 2">
            <a:extLst>
              <a:ext uri="{FF2B5EF4-FFF2-40B4-BE49-F238E27FC236}">
                <a16:creationId xmlns:a16="http://schemas.microsoft.com/office/drawing/2014/main" id="{7D8A530F-DEF8-43BE-AC59-BAA11DD7C154}"/>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8196" name="日期占位符 2">
            <a:extLst>
              <a:ext uri="{FF2B5EF4-FFF2-40B4-BE49-F238E27FC236}">
                <a16:creationId xmlns:a16="http://schemas.microsoft.com/office/drawing/2014/main" id="{8C3BE9F7-E91C-40B7-8979-C7E88BC393DD}"/>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F2BE2CCB-AF0F-433D-BA71-EFE6CB303B53}" type="datetimeFigureOut">
              <a:rPr lang="zh-CN" altLang="en-US"/>
              <a:pPr>
                <a:defRPr/>
              </a:pPr>
              <a:t>2019/11/23</a:t>
            </a:fld>
            <a:endParaRPr lang="zh-CN" altLang="en-US"/>
          </a:p>
        </p:txBody>
      </p:sp>
      <p:sp>
        <p:nvSpPr>
          <p:cNvPr id="8197" name="页脚占位符 3">
            <a:extLst>
              <a:ext uri="{FF2B5EF4-FFF2-40B4-BE49-F238E27FC236}">
                <a16:creationId xmlns:a16="http://schemas.microsoft.com/office/drawing/2014/main" id="{46188E67-50C0-4B0B-B802-0A87B5BE2883}"/>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8198" name="灯片编号占位符 4">
            <a:extLst>
              <a:ext uri="{FF2B5EF4-FFF2-40B4-BE49-F238E27FC236}">
                <a16:creationId xmlns:a16="http://schemas.microsoft.com/office/drawing/2014/main" id="{63831FE6-466C-4171-BCA0-6017D3397593}"/>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99292AC6-A2E5-482A-A6AD-998234903B9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标题占位符 1">
            <a:extLst>
              <a:ext uri="{FF2B5EF4-FFF2-40B4-BE49-F238E27FC236}">
                <a16:creationId xmlns:a16="http://schemas.microsoft.com/office/drawing/2014/main" id="{4F4F7AAB-B269-413A-BF18-D641D5DE5969}"/>
              </a:ext>
            </a:extLst>
          </p:cNvPr>
          <p:cNvSpPr>
            <a:spLocks noGrp="1" noChangeArrowheads="1"/>
          </p:cNvSpPr>
          <p:nvPr>
            <p:ph type="title" idx="4294967295"/>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9219" name="文本占位符 2">
            <a:extLst>
              <a:ext uri="{FF2B5EF4-FFF2-40B4-BE49-F238E27FC236}">
                <a16:creationId xmlns:a16="http://schemas.microsoft.com/office/drawing/2014/main" id="{CC84A5E2-2307-4051-A4DA-F3524F4CB804}"/>
              </a:ext>
            </a:extLst>
          </p:cNvPr>
          <p:cNvSpPr>
            <a:spLocks noGrp="1" noChangeArrowheads="1"/>
          </p:cNvSpPr>
          <p:nvPr>
            <p:ph type="body" idx="4294967295"/>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9220" name="日期占位符 1">
            <a:extLst>
              <a:ext uri="{FF2B5EF4-FFF2-40B4-BE49-F238E27FC236}">
                <a16:creationId xmlns:a16="http://schemas.microsoft.com/office/drawing/2014/main" id="{2C78965A-CEE3-42A7-91F9-B32BC04DA16C}"/>
              </a:ext>
            </a:extLst>
          </p:cNvPr>
          <p:cNvSpPr>
            <a:spLocks noGrp="1" noChangeArrowheads="1"/>
          </p:cNvSpPr>
          <p:nvPr>
            <p:ph type="dt" sz="half" idx="2"/>
          </p:nvPr>
        </p:nvSpPr>
        <p:spPr bwMode="auto">
          <a:xfrm>
            <a:off x="609600" y="6356350"/>
            <a:ext cx="2844800" cy="365125"/>
          </a:xfrm>
          <a:prstGeom prst="rect">
            <a:avLst/>
          </a:prstGeom>
          <a:noFill/>
          <a:ln>
            <a:noFill/>
          </a:ln>
        </p:spPr>
        <p:txBody>
          <a:bodyPr vert="horz" wrap="square" lIns="91440" tIns="45720" rIns="91440" bIns="45720" numCol="1" anchor="ctr" anchorCtr="0" compatLnSpc="1"/>
          <a:lstStyle>
            <a:lvl1pPr eaLnBrk="1" hangingPunct="1">
              <a:buFont typeface="Arial" panose="020B0604020202020204" pitchFamily="34" charset="0"/>
              <a:buNone/>
              <a:defRPr sz="1600">
                <a:solidFill>
                  <a:srgbClr val="898989"/>
                </a:solidFill>
                <a:ea typeface="+mn-ea"/>
              </a:defRPr>
            </a:lvl1pPr>
          </a:lstStyle>
          <a:p>
            <a:pPr>
              <a:defRPr/>
            </a:pPr>
            <a:fld id="{ED20510F-4BFE-4668-AF13-5E5C1FCD2D8D}" type="datetimeFigureOut">
              <a:rPr lang="zh-CN" altLang="en-US"/>
              <a:pPr>
                <a:defRPr/>
              </a:pPr>
              <a:t>2019/11/23</a:t>
            </a:fld>
            <a:endParaRPr lang="zh-CN" altLang="en-US"/>
          </a:p>
        </p:txBody>
      </p:sp>
      <p:sp>
        <p:nvSpPr>
          <p:cNvPr id="9221" name="页脚占位符 2">
            <a:extLst>
              <a:ext uri="{FF2B5EF4-FFF2-40B4-BE49-F238E27FC236}">
                <a16:creationId xmlns:a16="http://schemas.microsoft.com/office/drawing/2014/main" id="{814505E0-3772-43E1-9DDF-38021AF2F767}"/>
              </a:ext>
            </a:extLst>
          </p:cNvPr>
          <p:cNvSpPr>
            <a:spLocks noGrp="1" noChangeArrowheads="1"/>
          </p:cNvSpPr>
          <p:nvPr>
            <p:ph type="ftr" sz="quarter" idx="3"/>
          </p:nvPr>
        </p:nvSpPr>
        <p:spPr bwMode="auto">
          <a:xfrm>
            <a:off x="4165600" y="6356350"/>
            <a:ext cx="3860800" cy="365125"/>
          </a:xfrm>
          <a:prstGeom prst="rect">
            <a:avLst/>
          </a:prstGeom>
          <a:noFill/>
          <a:ln>
            <a:noFill/>
          </a:ln>
        </p:spPr>
        <p:txBody>
          <a:bodyPr vert="horz" wrap="square" lIns="91440" tIns="45720" rIns="91440" bIns="45720" numCol="1" anchor="ctr" anchorCtr="0" compatLnSpc="1"/>
          <a:lstStyle>
            <a:lvl1pPr algn="ctr" eaLnBrk="1" hangingPunct="1">
              <a:buFont typeface="Arial" panose="020B0604020202020204" pitchFamily="34" charset="0"/>
              <a:buNone/>
              <a:defRPr sz="1600">
                <a:solidFill>
                  <a:srgbClr val="898989"/>
                </a:solidFill>
                <a:ea typeface="+mn-ea"/>
              </a:defRPr>
            </a:lvl1pPr>
          </a:lstStyle>
          <a:p>
            <a:pPr>
              <a:defRPr/>
            </a:pPr>
            <a:endParaRPr lang="zh-CN" altLang="en-US"/>
          </a:p>
        </p:txBody>
      </p:sp>
      <p:sp>
        <p:nvSpPr>
          <p:cNvPr id="9222" name="灯片编号占位符 3">
            <a:extLst>
              <a:ext uri="{FF2B5EF4-FFF2-40B4-BE49-F238E27FC236}">
                <a16:creationId xmlns:a16="http://schemas.microsoft.com/office/drawing/2014/main" id="{35D2CCD1-2A6B-4C46-A018-67A9DB9F1DDF}"/>
              </a:ext>
            </a:extLst>
          </p:cNvPr>
          <p:cNvSpPr>
            <a:spLocks noGrp="1" noChangeArrowheads="1"/>
          </p:cNvSpPr>
          <p:nvPr>
            <p:ph type="sldNum" sz="quarter" idx="4"/>
          </p:nvPr>
        </p:nvSpPr>
        <p:spPr bwMode="auto">
          <a:xfrm>
            <a:off x="8737600" y="6356350"/>
            <a:ext cx="2844800" cy="365125"/>
          </a:xfrm>
          <a:prstGeom prst="rect">
            <a:avLst/>
          </a:prstGeom>
          <a:noFill/>
          <a:ln>
            <a:noFill/>
          </a:ln>
        </p:spPr>
        <p:txBody>
          <a:bodyPr vert="horz" wrap="square" lIns="91440" tIns="45720" rIns="91440" bIns="45720" numCol="1" anchor="ctr" anchorCtr="0" compatLnSpc="1"/>
          <a:lstStyle>
            <a:lvl1pPr algn="r" eaLnBrk="1" hangingPunct="1">
              <a:buFont typeface="Arial" panose="020B0604020202020204" pitchFamily="34" charset="0"/>
              <a:buNone/>
              <a:defRPr sz="1600">
                <a:solidFill>
                  <a:srgbClr val="898989"/>
                </a:solidFill>
                <a:ea typeface="方正兰亭超细黑简体" panose="02000000000000000000" pitchFamily="2" charset="-122"/>
              </a:defRPr>
            </a:lvl1pPr>
          </a:lstStyle>
          <a:p>
            <a:pPr>
              <a:defRPr/>
            </a:pPr>
            <a:fld id="{10359341-ABC9-49A0-AFFD-14A7BC8DE32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txStyles>
    <p:titleStyle>
      <a:lvl1pPr algn="ctr" defTabSz="1217613" rtl="0" eaLnBrk="0" fontAlgn="base" hangingPunct="0">
        <a:spcBef>
          <a:spcPct val="0"/>
        </a:spcBef>
        <a:spcAft>
          <a:spcPct val="0"/>
        </a:spcAft>
        <a:defRPr sz="5800">
          <a:solidFill>
            <a:schemeClr val="tx1"/>
          </a:solidFill>
          <a:latin typeface="+mj-lt"/>
          <a:ea typeface="+mj-ea"/>
          <a:cs typeface="迷你简菱心"/>
        </a:defRPr>
      </a:lvl1pPr>
      <a:lvl2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2pPr>
      <a:lvl3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3pPr>
      <a:lvl4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4pPr>
      <a:lvl5pPr algn="ctr" defTabSz="1217613" rtl="0" eaLnBrk="0" fontAlgn="base" hangingPunct="0">
        <a:spcBef>
          <a:spcPct val="0"/>
        </a:spcBef>
        <a:spcAft>
          <a:spcPct val="0"/>
        </a:spcAft>
        <a:defRPr sz="5800">
          <a:solidFill>
            <a:schemeClr val="tx1"/>
          </a:solidFill>
          <a:latin typeface="Calibri" panose="020F0502020204030204" pitchFamily="34" charset="0"/>
          <a:ea typeface="迷你简菱心" pitchFamily="1" charset="-122"/>
          <a:cs typeface="迷你简菱心"/>
        </a:defRPr>
      </a:lvl5pPr>
      <a:lvl6pPr marL="4572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6pPr>
      <a:lvl7pPr marL="9144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7pPr>
      <a:lvl8pPr marL="13716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8pPr>
      <a:lvl9pPr marL="1828800" algn="ctr" defTabSz="1217930" rtl="0" fontAlgn="base">
        <a:spcBef>
          <a:spcPct val="0"/>
        </a:spcBef>
        <a:spcAft>
          <a:spcPct val="0"/>
        </a:spcAft>
        <a:defRPr sz="5800">
          <a:solidFill>
            <a:schemeClr val="tx1"/>
          </a:solidFill>
          <a:latin typeface="Calibri" panose="020F0502020204030204" pitchFamily="34" charset="0"/>
          <a:ea typeface="迷你简菱心" pitchFamily="1" charset="-122"/>
        </a:defRPr>
      </a:lvl9pPr>
    </p:titleStyle>
    <p:bodyStyle>
      <a:lvl1pPr marL="455613" indent="-455613" algn="l" defTabSz="1217613" rtl="0" eaLnBrk="0" fontAlgn="base" hangingPunct="0">
        <a:spcBef>
          <a:spcPct val="20000"/>
        </a:spcBef>
        <a:spcAft>
          <a:spcPct val="0"/>
        </a:spcAft>
        <a:buFont typeface="Arial" panose="020B0604020202020204" pitchFamily="34" charset="0"/>
        <a:buChar char="•"/>
        <a:defRPr sz="4200">
          <a:solidFill>
            <a:schemeClr val="tx1"/>
          </a:solidFill>
          <a:latin typeface="+mn-lt"/>
          <a:ea typeface="+mn-ea"/>
          <a:cs typeface="+mn-cs"/>
        </a:defRPr>
      </a:lvl1pPr>
      <a:lvl2pPr marL="989013" indent="-379413" algn="l" defTabSz="1217613" rtl="0" eaLnBrk="0" fontAlgn="base" hangingPunct="0">
        <a:spcBef>
          <a:spcPct val="20000"/>
        </a:spcBef>
        <a:spcAft>
          <a:spcPct val="0"/>
        </a:spcAft>
        <a:buFont typeface="Arial" panose="020B0604020202020204" pitchFamily="34" charset="0"/>
        <a:buChar char="–"/>
        <a:defRPr sz="3700">
          <a:solidFill>
            <a:schemeClr val="tx1"/>
          </a:solidFill>
          <a:latin typeface="+mn-lt"/>
          <a:ea typeface="+mn-ea"/>
        </a:defRPr>
      </a:lvl2pPr>
      <a:lvl3pPr marL="1522413" indent="-303213" algn="l" defTabSz="1217613"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defRPr>
      </a:lvl3pPr>
      <a:lvl4pPr marL="21320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4pPr>
      <a:lvl5pPr marL="2741613" indent="-303213" algn="l" defTabSz="1217613" rtl="0" eaLnBrk="0" fontAlgn="base" hangingPunct="0">
        <a:spcBef>
          <a:spcPct val="20000"/>
        </a:spcBef>
        <a:spcAft>
          <a:spcPct val="0"/>
        </a:spcAft>
        <a:buFont typeface="Arial" panose="020B0604020202020204" pitchFamily="34" charset="0"/>
        <a:buChar char="»"/>
        <a:defRPr sz="2600">
          <a:solidFill>
            <a:schemeClr val="tx1"/>
          </a:solidFill>
          <a:latin typeface="+mn-lt"/>
          <a:ea typeface="+mn-ea"/>
        </a:defRPr>
      </a:lvl5pPr>
      <a:lvl6pPr marL="31991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6pPr>
      <a:lvl7pPr marL="36563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7pPr>
      <a:lvl8pPr marL="41135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8pPr>
      <a:lvl9pPr marL="4570730" indent="-303530" algn="l" defTabSz="1217930" rtl="0" fontAlgn="base">
        <a:spcBef>
          <a:spcPct val="20000"/>
        </a:spcBef>
        <a:spcAft>
          <a:spcPct val="0"/>
        </a:spcAft>
        <a:buFont typeface="Arial" panose="020B0604020202020204" pitchFamily="34" charset="0"/>
        <a:buChar char="»"/>
        <a:defRPr sz="2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hyperlink" Target="Navibayes.html" TargetMode="Externa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1408.5882" TargetMode="External"/><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FastTexttast.html"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图片 3">
            <a:extLst>
              <a:ext uri="{FF2B5EF4-FFF2-40B4-BE49-F238E27FC236}">
                <a16:creationId xmlns:a16="http://schemas.microsoft.com/office/drawing/2014/main" id="{3521879E-3C38-41D8-AD51-FA65486D2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931"/>
          <a:stretch>
            <a:fillRect/>
          </a:stretch>
        </p:blipFill>
        <p:spPr bwMode="auto">
          <a:xfrm>
            <a:off x="0" y="-9525"/>
            <a:ext cx="121920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文本框 4">
            <a:extLst>
              <a:ext uri="{FF2B5EF4-FFF2-40B4-BE49-F238E27FC236}">
                <a16:creationId xmlns:a16="http://schemas.microsoft.com/office/drawing/2014/main" id="{EE40A990-E432-4F40-9440-03E78563F9DE}"/>
              </a:ext>
            </a:extLst>
          </p:cNvPr>
          <p:cNvSpPr txBox="1">
            <a:spLocks noChangeArrowheads="1"/>
          </p:cNvSpPr>
          <p:nvPr/>
        </p:nvSpPr>
        <p:spPr bwMode="auto">
          <a:xfrm>
            <a:off x="3971925" y="3524250"/>
            <a:ext cx="44672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dist" eaLnBrk="1" hangingPunct="1">
              <a:lnSpc>
                <a:spcPct val="100000"/>
              </a:lnSpc>
              <a:spcBef>
                <a:spcPct val="0"/>
              </a:spcBef>
              <a:buFontTx/>
              <a:buNone/>
            </a:pPr>
            <a:r>
              <a:rPr lang="en-US" altLang="zh-CN" sz="13800">
                <a:solidFill>
                  <a:srgbClr val="2BA854"/>
                </a:solidFill>
                <a:latin typeface="Impact" panose="020B0806030902050204" pitchFamily="34" charset="0"/>
              </a:rPr>
              <a:t>2</a:t>
            </a:r>
            <a:r>
              <a:rPr lang="en-US" altLang="zh-CN" sz="13800">
                <a:solidFill>
                  <a:srgbClr val="513087"/>
                </a:solidFill>
                <a:latin typeface="Impact" panose="020B0806030902050204" pitchFamily="34" charset="0"/>
              </a:rPr>
              <a:t>0</a:t>
            </a:r>
            <a:r>
              <a:rPr lang="en-US" altLang="zh-CN" sz="13800">
                <a:solidFill>
                  <a:srgbClr val="DE4477"/>
                </a:solidFill>
                <a:latin typeface="Impact" panose="020B0806030902050204" pitchFamily="34" charset="0"/>
              </a:rPr>
              <a:t>1</a:t>
            </a:r>
            <a:r>
              <a:rPr lang="en-US" altLang="zh-CN" sz="13800">
                <a:solidFill>
                  <a:srgbClr val="F4BB43"/>
                </a:solidFill>
                <a:latin typeface="Impact" panose="020B0806030902050204" pitchFamily="34" charset="0"/>
              </a:rPr>
              <a:t>9</a:t>
            </a:r>
            <a:endParaRPr lang="zh-CN" altLang="en-US" sz="13800">
              <a:solidFill>
                <a:srgbClr val="F4BB43"/>
              </a:solidFill>
              <a:latin typeface="Impact" panose="020B0806030902050204" pitchFamily="34" charset="0"/>
            </a:endParaRPr>
          </a:p>
        </p:txBody>
      </p:sp>
      <p:sp>
        <p:nvSpPr>
          <p:cNvPr id="15364" name="文本框 5">
            <a:extLst>
              <a:ext uri="{FF2B5EF4-FFF2-40B4-BE49-F238E27FC236}">
                <a16:creationId xmlns:a16="http://schemas.microsoft.com/office/drawing/2014/main" id="{52C2F9C5-26B8-48C0-9A1F-E6E744341E6E}"/>
              </a:ext>
            </a:extLst>
          </p:cNvPr>
          <p:cNvSpPr txBox="1">
            <a:spLocks noChangeArrowheads="1"/>
          </p:cNvSpPr>
          <p:nvPr/>
        </p:nvSpPr>
        <p:spPr bwMode="auto">
          <a:xfrm>
            <a:off x="4310063" y="5597525"/>
            <a:ext cx="37766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b="1">
                <a:solidFill>
                  <a:srgbClr val="262626"/>
                </a:solidFill>
                <a:latin typeface="微软雅黑" panose="020B0503020204020204" pitchFamily="34" charset="-122"/>
                <a:ea typeface="微软雅黑" panose="020B0503020204020204" pitchFamily="34" charset="-122"/>
              </a:rPr>
              <a:t>深度学习解决文本分类</a:t>
            </a:r>
            <a:endParaRPr lang="en-US" altLang="zh-CN" b="1">
              <a:solidFill>
                <a:srgbClr val="262626"/>
              </a:solidFill>
              <a:latin typeface="微软雅黑" panose="020B0503020204020204" pitchFamily="34" charset="-122"/>
              <a:ea typeface="微软雅黑" panose="020B0503020204020204" pitchFamily="34" charset="-122"/>
            </a:endParaRPr>
          </a:p>
          <a:p>
            <a:pPr eaLnBrk="1" hangingPunct="1">
              <a:lnSpc>
                <a:spcPct val="100000"/>
              </a:lnSpc>
              <a:spcBef>
                <a:spcPct val="0"/>
              </a:spcBef>
              <a:buFontTx/>
              <a:buNone/>
            </a:pPr>
            <a:endParaRPr lang="zh-CN" altLang="en-US" b="1">
              <a:solidFill>
                <a:srgbClr val="262626"/>
              </a:solidFill>
              <a:latin typeface="微软雅黑" panose="020B0503020204020204" pitchFamily="34" charset="-122"/>
              <a:ea typeface="微软雅黑" panose="020B0503020204020204" pitchFamily="34" charset="-122"/>
            </a:endParaRPr>
          </a:p>
        </p:txBody>
      </p:sp>
      <p:sp>
        <p:nvSpPr>
          <p:cNvPr id="15365" name="圆角矩形 6">
            <a:extLst>
              <a:ext uri="{FF2B5EF4-FFF2-40B4-BE49-F238E27FC236}">
                <a16:creationId xmlns:a16="http://schemas.microsoft.com/office/drawing/2014/main" id="{467E5C0E-1621-4F89-95A9-89B6AB7C9E17}"/>
              </a:ext>
            </a:extLst>
          </p:cNvPr>
          <p:cNvSpPr>
            <a:spLocks noChangeArrowheads="1"/>
          </p:cNvSpPr>
          <p:nvPr/>
        </p:nvSpPr>
        <p:spPr bwMode="auto">
          <a:xfrm>
            <a:off x="4090988" y="5514975"/>
            <a:ext cx="4262437" cy="685800"/>
          </a:xfrm>
          <a:prstGeom prst="roundRect">
            <a:avLst>
              <a:gd name="adj" fmla="val 16667"/>
            </a:avLst>
          </a:prstGeom>
          <a:noFill/>
          <a:ln w="3175">
            <a:solidFill>
              <a:srgbClr val="595959"/>
            </a:solidFill>
            <a:round/>
            <a:headEnd/>
            <a:tailEnd/>
          </a:ln>
          <a:extLst>
            <a:ext uri="{909E8E84-426E-40DD-AFC4-6F175D3DCCD1}">
              <a14:hiddenFill xmlns:a14="http://schemas.microsoft.com/office/drawing/2010/main">
                <a:solidFill>
                  <a:srgbClr val="FFFFFF"/>
                </a:solidFill>
              </a14:hiddenFill>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15366" name="文本框 2">
            <a:extLst>
              <a:ext uri="{FF2B5EF4-FFF2-40B4-BE49-F238E27FC236}">
                <a16:creationId xmlns:a16="http://schemas.microsoft.com/office/drawing/2014/main" id="{3ABB502E-E31F-467F-89CC-2E66DB009841}"/>
              </a:ext>
            </a:extLst>
          </p:cNvPr>
          <p:cNvSpPr txBox="1">
            <a:spLocks noChangeArrowheads="1"/>
          </p:cNvSpPr>
          <p:nvPr/>
        </p:nvSpPr>
        <p:spPr bwMode="auto">
          <a:xfrm>
            <a:off x="9699625" y="5900738"/>
            <a:ext cx="20177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a:t>--by</a:t>
            </a:r>
            <a:r>
              <a:rPr lang="zh-CN" altLang="en-US" sz="1800"/>
              <a:t> 陶梓成</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1">
            <a:extLst>
              <a:ext uri="{FF2B5EF4-FFF2-40B4-BE49-F238E27FC236}">
                <a16:creationId xmlns:a16="http://schemas.microsoft.com/office/drawing/2014/main" id="{3E95B62E-09A9-4968-8016-6F0C0E314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矩形 1">
            <a:extLst>
              <a:ext uri="{FF2B5EF4-FFF2-40B4-BE49-F238E27FC236}">
                <a16:creationId xmlns:a16="http://schemas.microsoft.com/office/drawing/2014/main" id="{E1CF5E33-9F24-4827-BE19-3666CE79CEB5}"/>
              </a:ext>
            </a:extLst>
          </p:cNvPr>
          <p:cNvSpPr>
            <a:spLocks noChangeArrowheads="1"/>
          </p:cNvSpPr>
          <p:nvPr/>
        </p:nvSpPr>
        <p:spPr bwMode="auto">
          <a:xfrm>
            <a:off x="420688" y="357188"/>
            <a:ext cx="2501006" cy="646331"/>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数据预处理</a:t>
            </a:r>
          </a:p>
        </p:txBody>
      </p:sp>
      <p:sp>
        <p:nvSpPr>
          <p:cNvPr id="25604" name="矩形 2">
            <a:extLst>
              <a:ext uri="{FF2B5EF4-FFF2-40B4-BE49-F238E27FC236}">
                <a16:creationId xmlns:a16="http://schemas.microsoft.com/office/drawing/2014/main" id="{899E4873-1592-4720-A4F5-CEA15F1B7979}"/>
              </a:ext>
            </a:extLst>
          </p:cNvPr>
          <p:cNvSpPr>
            <a:spLocks noChangeArrowheads="1"/>
          </p:cNvSpPr>
          <p:nvPr/>
        </p:nvSpPr>
        <p:spPr bwMode="auto">
          <a:xfrm>
            <a:off x="1973263" y="1360488"/>
            <a:ext cx="6096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a:solidFill>
                  <a:srgbClr val="7030A0"/>
                </a:solidFill>
              </a:rPr>
              <a:t>现实世界中数据大体上都是不完整的，不一致的脏数据，无法直接进行数据挖掘。或挖掘效果差强人意。为了提高数据挖掘的质量，就在挖掘分析之前加入数据预处理技术。</a:t>
            </a:r>
          </a:p>
          <a:p>
            <a:pPr eaLnBrk="1" hangingPunct="1">
              <a:lnSpc>
                <a:spcPct val="100000"/>
              </a:lnSpc>
              <a:spcBef>
                <a:spcPct val="0"/>
              </a:spcBef>
              <a:buFontTx/>
              <a:buNone/>
            </a:pPr>
            <a:endParaRPr lang="zh-CN" altLang="en-US" sz="1800"/>
          </a:p>
          <a:p>
            <a:pPr eaLnBrk="1" hangingPunct="1">
              <a:lnSpc>
                <a:spcPct val="100000"/>
              </a:lnSpc>
              <a:spcBef>
                <a:spcPct val="0"/>
              </a:spcBef>
              <a:buFontTx/>
              <a:buNone/>
            </a:pPr>
            <a:r>
              <a:rPr lang="zh-CN" altLang="en-US" sz="1800">
                <a:solidFill>
                  <a:srgbClr val="7030A0"/>
                </a:solidFill>
              </a:rPr>
              <a:t>数据预处理包含多种方法：数据清理，数据集成，数据变换，数据规约等。</a:t>
            </a: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4">
            <a:extLst>
              <a:ext uri="{FF2B5EF4-FFF2-40B4-BE49-F238E27FC236}">
                <a16:creationId xmlns:a16="http://schemas.microsoft.com/office/drawing/2014/main" id="{F0D99FC5-9295-4E42-A04B-CC2E94723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063" y="541338"/>
            <a:ext cx="10017125"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 name="图片 5">
            <a:extLst>
              <a:ext uri="{FF2B5EF4-FFF2-40B4-BE49-F238E27FC236}">
                <a16:creationId xmlns:a16="http://schemas.microsoft.com/office/drawing/2014/main" id="{455A2158-FEC3-4C51-9563-F13B1C746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288" y="4335463"/>
            <a:ext cx="9496425"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circle(in)">
                                      <p:cBhvr>
                                        <p:cTn id="7" dur="2000"/>
                                        <p:tgtEl>
                                          <p:spTgt spid="266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26627"/>
                                        </p:tgtEl>
                                        <p:attrNameLst>
                                          <p:attrName>style.visibility</p:attrName>
                                        </p:attrNameLst>
                                      </p:cBhvr>
                                      <p:to>
                                        <p:strVal val="visible"/>
                                      </p:to>
                                    </p:set>
                                    <p:animEffect transition="in" filter="circle(in)">
                                      <p:cBhvr>
                                        <p:cTn id="12" dur="2000"/>
                                        <p:tgtEl>
                                          <p:spTgt spid="26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31">
            <a:extLst>
              <a:ext uri="{FF2B5EF4-FFF2-40B4-BE49-F238E27FC236}">
                <a16:creationId xmlns:a16="http://schemas.microsoft.com/office/drawing/2014/main" id="{EBD82769-EFD5-4F8A-BB06-24BF83B7FC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文本框 1">
            <a:extLst>
              <a:ext uri="{FF2B5EF4-FFF2-40B4-BE49-F238E27FC236}">
                <a16:creationId xmlns:a16="http://schemas.microsoft.com/office/drawing/2014/main" id="{72454298-0150-4773-A907-5FCF96D0E1C3}"/>
              </a:ext>
            </a:extLst>
          </p:cNvPr>
          <p:cNvSpPr txBox="1">
            <a:spLocks noChangeArrowheads="1"/>
          </p:cNvSpPr>
          <p:nvPr/>
        </p:nvSpPr>
        <p:spPr bwMode="auto">
          <a:xfrm>
            <a:off x="1828800" y="833438"/>
            <a:ext cx="3253339" cy="923330"/>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中文分词</a:t>
            </a:r>
            <a:endPar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a:p>
            <a:pPr eaLnBrk="1" hangingPunct="1">
              <a:lnSpc>
                <a:spcPct val="100000"/>
              </a:lnSpc>
              <a:spcBef>
                <a:spcPct val="0"/>
              </a:spcBef>
              <a:buFontTx/>
              <a:buNone/>
              <a:defRPr/>
            </a:pPr>
            <a:endParaRPr lang="zh-CN" altLang="en-US" sz="1800" dirty="0"/>
          </a:p>
        </p:txBody>
      </p:sp>
      <p:sp>
        <p:nvSpPr>
          <p:cNvPr id="27652" name="矩形 1">
            <a:extLst>
              <a:ext uri="{FF2B5EF4-FFF2-40B4-BE49-F238E27FC236}">
                <a16:creationId xmlns:a16="http://schemas.microsoft.com/office/drawing/2014/main" id="{A5B13F68-A850-4224-8111-828503BFF8B2}"/>
              </a:ext>
            </a:extLst>
          </p:cNvPr>
          <p:cNvSpPr>
            <a:spLocks noChangeArrowheads="1"/>
          </p:cNvSpPr>
          <p:nvPr/>
        </p:nvSpPr>
        <p:spPr bwMode="auto">
          <a:xfrm>
            <a:off x="2824163" y="1943100"/>
            <a:ext cx="6096000" cy="1385888"/>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b="1" dirty="0">
                <a:solidFill>
                  <a:srgbClr val="222222"/>
                </a:solidFill>
                <a:latin typeface="Arial" panose="020B0604020202020204" pitchFamily="34" charset="0"/>
              </a:rPr>
              <a:t>中文自动分词   </a:t>
            </a:r>
            <a:r>
              <a:rPr lang="zh-CN" altLang="en-US" sz="2000" dirty="0">
                <a:solidFill>
                  <a:schemeClr val="accent6">
                    <a:lumMod val="75000"/>
                  </a:schemeClr>
                </a:solidFill>
                <a:latin typeface="楷体" panose="02010609060101010101" pitchFamily="49" charset="-122"/>
                <a:ea typeface="楷体" panose="02010609060101010101" pitchFamily="49" charset="-122"/>
              </a:rPr>
              <a:t>指的是使用计算计自动对中文文本进行词语的切分，即像英文那样使得中文句子中的词之间有空格以标识。中文自动分词被认为是中文自然语言处理中的一个最基本的环节。</a:t>
            </a:r>
            <a:endParaRPr lang="zh-CN" altLang="en-US" sz="1800" dirty="0">
              <a:solidFill>
                <a:schemeClr val="accent6">
                  <a:lumMod val="75000"/>
                </a:schemeClr>
              </a:solidFill>
              <a:latin typeface="楷体" panose="02010609060101010101" pitchFamily="49" charset="-122"/>
              <a:ea typeface="楷体" panose="02010609060101010101" pitchFamily="49" charset="-122"/>
            </a:endParaRPr>
          </a:p>
        </p:txBody>
      </p:sp>
      <p:pic>
        <p:nvPicPr>
          <p:cNvPr id="27653" name="图片 2">
            <a:extLst>
              <a:ext uri="{FF2B5EF4-FFF2-40B4-BE49-F238E27FC236}">
                <a16:creationId xmlns:a16="http://schemas.microsoft.com/office/drawing/2014/main" id="{8ECA9390-0A39-4544-AF73-73F72C141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650" y="3490913"/>
            <a:ext cx="5373688" cy="268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4">
            <a:extLst>
              <a:ext uri="{FF2B5EF4-FFF2-40B4-BE49-F238E27FC236}">
                <a16:creationId xmlns:a16="http://schemas.microsoft.com/office/drawing/2014/main" id="{F5D49B7A-F0DE-4F5E-BBEF-D0BF6893D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7563" y="3216275"/>
            <a:ext cx="4576762" cy="323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文本框 1">
            <a:extLst>
              <a:ext uri="{FF2B5EF4-FFF2-40B4-BE49-F238E27FC236}">
                <a16:creationId xmlns:a16="http://schemas.microsoft.com/office/drawing/2014/main" id="{8FA52683-C58C-4AE0-94C6-D32E582E6A1F}"/>
              </a:ext>
            </a:extLst>
          </p:cNvPr>
          <p:cNvSpPr txBox="1">
            <a:spLocks noChangeArrowheads="1"/>
          </p:cNvSpPr>
          <p:nvPr/>
        </p:nvSpPr>
        <p:spPr bwMode="auto">
          <a:xfrm>
            <a:off x="2743200" y="1687513"/>
            <a:ext cx="7334250" cy="46196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dirty="0"/>
              <a:t>长沙市</a:t>
            </a:r>
            <a:r>
              <a:rPr lang="en-US" altLang="zh-CN" sz="2400" dirty="0"/>
              <a:t>/</a:t>
            </a:r>
            <a:r>
              <a:rPr lang="zh-CN" altLang="en-US" sz="2400" dirty="0"/>
              <a:t>长江大桥</a:t>
            </a:r>
            <a:r>
              <a:rPr lang="en-US" altLang="zh-CN" sz="2400" dirty="0"/>
              <a:t>/</a:t>
            </a:r>
            <a:r>
              <a:rPr lang="zh-CN" altLang="en-US" sz="2400" dirty="0"/>
              <a:t>参加</a:t>
            </a:r>
            <a:r>
              <a:rPr lang="en-US" altLang="zh-CN" sz="2400" dirty="0"/>
              <a:t>/</a:t>
            </a:r>
            <a:r>
              <a:rPr lang="zh-CN" altLang="en-US" sz="2400" dirty="0"/>
              <a:t>了</a:t>
            </a:r>
            <a:r>
              <a:rPr lang="en-US" altLang="zh-CN" sz="2400" dirty="0"/>
              <a:t>/</a:t>
            </a:r>
            <a:r>
              <a:rPr lang="zh-CN" altLang="en-US" sz="2400" dirty="0"/>
              <a:t>长江大桥</a:t>
            </a:r>
            <a:r>
              <a:rPr lang="en-US" altLang="zh-CN" sz="2400" dirty="0"/>
              <a:t>/</a:t>
            </a:r>
            <a:r>
              <a:rPr lang="zh-CN" altLang="en-US" sz="2400" dirty="0"/>
              <a:t>的</a:t>
            </a:r>
            <a:r>
              <a:rPr lang="en-US" altLang="zh-CN" sz="2400" dirty="0"/>
              <a:t>/</a:t>
            </a:r>
            <a:r>
              <a:rPr lang="zh-CN" altLang="en-US" sz="2400" dirty="0"/>
              <a:t>通车</a:t>
            </a:r>
            <a:r>
              <a:rPr lang="en-US" altLang="zh-CN" sz="2400" dirty="0"/>
              <a:t>/</a:t>
            </a:r>
            <a:r>
              <a:rPr lang="zh-CN" altLang="en-US" sz="2400" dirty="0"/>
              <a:t>仪式</a:t>
            </a:r>
          </a:p>
        </p:txBody>
      </p:sp>
      <p:sp>
        <p:nvSpPr>
          <p:cNvPr id="28675" name="矩形 2">
            <a:extLst>
              <a:ext uri="{FF2B5EF4-FFF2-40B4-BE49-F238E27FC236}">
                <a16:creationId xmlns:a16="http://schemas.microsoft.com/office/drawing/2014/main" id="{645BDBE8-3CD1-4C85-93B7-FCA7017FD7D8}"/>
              </a:ext>
            </a:extLst>
          </p:cNvPr>
          <p:cNvSpPr>
            <a:spLocks noChangeArrowheads="1"/>
          </p:cNvSpPr>
          <p:nvPr/>
        </p:nvSpPr>
        <p:spPr bwMode="auto">
          <a:xfrm>
            <a:off x="2743200" y="2724150"/>
            <a:ext cx="6981825" cy="461963"/>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dirty="0"/>
              <a:t>长沙</a:t>
            </a:r>
            <a:r>
              <a:rPr lang="en-US" altLang="zh-CN" sz="2400" dirty="0"/>
              <a:t>/</a:t>
            </a:r>
            <a:r>
              <a:rPr lang="zh-CN" altLang="en-US" sz="2400" dirty="0"/>
              <a:t>市长</a:t>
            </a:r>
            <a:r>
              <a:rPr lang="en-US" altLang="zh-CN" sz="2400" dirty="0"/>
              <a:t>/</a:t>
            </a:r>
            <a:r>
              <a:rPr lang="zh-CN" altLang="en-US" sz="2400" dirty="0"/>
              <a:t>江大桥</a:t>
            </a:r>
            <a:r>
              <a:rPr lang="en-US" altLang="zh-CN" sz="2400" dirty="0"/>
              <a:t>/</a:t>
            </a:r>
            <a:r>
              <a:rPr lang="zh-CN" altLang="en-US" sz="2400" dirty="0"/>
              <a:t>参加</a:t>
            </a:r>
            <a:r>
              <a:rPr lang="en-US" altLang="zh-CN" sz="2400" dirty="0"/>
              <a:t>/</a:t>
            </a:r>
            <a:r>
              <a:rPr lang="zh-CN" altLang="en-US" sz="2400" dirty="0"/>
              <a:t>了</a:t>
            </a:r>
            <a:r>
              <a:rPr lang="en-US" altLang="zh-CN" sz="2400" dirty="0"/>
              <a:t>/</a:t>
            </a:r>
            <a:r>
              <a:rPr lang="zh-CN" altLang="en-US" sz="2400" dirty="0"/>
              <a:t>长江大桥</a:t>
            </a:r>
            <a:r>
              <a:rPr lang="en-US" altLang="zh-CN" sz="2400" dirty="0"/>
              <a:t>/</a:t>
            </a:r>
            <a:r>
              <a:rPr lang="zh-CN" altLang="en-US" sz="2400" dirty="0"/>
              <a:t>的</a:t>
            </a:r>
            <a:r>
              <a:rPr lang="en-US" altLang="zh-CN" sz="2400" dirty="0"/>
              <a:t>/</a:t>
            </a:r>
            <a:r>
              <a:rPr lang="zh-CN" altLang="en-US" sz="2400" dirty="0"/>
              <a:t>通车</a:t>
            </a:r>
            <a:r>
              <a:rPr lang="en-US" altLang="zh-CN" sz="2400" dirty="0"/>
              <a:t>/</a:t>
            </a:r>
            <a:r>
              <a:rPr lang="zh-CN" altLang="en-US" sz="2400" dirty="0"/>
              <a:t>仪式</a:t>
            </a:r>
          </a:p>
        </p:txBody>
      </p:sp>
      <p:sp>
        <p:nvSpPr>
          <p:cNvPr id="28676" name="文本框 3">
            <a:extLst>
              <a:ext uri="{FF2B5EF4-FFF2-40B4-BE49-F238E27FC236}">
                <a16:creationId xmlns:a16="http://schemas.microsoft.com/office/drawing/2014/main" id="{DD8D26BF-000F-4F42-8116-754F9E2070BD}"/>
              </a:ext>
            </a:extLst>
          </p:cNvPr>
          <p:cNvSpPr txBox="1">
            <a:spLocks noChangeArrowheads="1"/>
          </p:cNvSpPr>
          <p:nvPr/>
        </p:nvSpPr>
        <p:spPr bwMode="auto">
          <a:xfrm>
            <a:off x="2743200" y="3763963"/>
            <a:ext cx="5984875" cy="460375"/>
          </a:xfrm>
          <a:prstGeom prst="rect">
            <a:avLst/>
          </a:prstGeom>
          <a:ln/>
        </p:spPr>
        <p:style>
          <a:lnRef idx="2">
            <a:schemeClr val="accent2"/>
          </a:lnRef>
          <a:fillRef idx="1">
            <a:schemeClr val="lt1"/>
          </a:fillRef>
          <a:effectRef idx="0">
            <a:schemeClr val="accent2"/>
          </a:effectRef>
          <a:fontRef idx="minor">
            <a:schemeClr val="dk1"/>
          </a:fontRef>
        </p:style>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dirty="0"/>
              <a:t>乒乓球</a:t>
            </a:r>
            <a:r>
              <a:rPr lang="en-US" altLang="zh-CN" sz="2400" dirty="0"/>
              <a:t>/</a:t>
            </a:r>
            <a:r>
              <a:rPr lang="zh-CN" altLang="en-US" sz="2400" dirty="0"/>
              <a:t>拍卖</a:t>
            </a:r>
            <a:r>
              <a:rPr lang="en-US" altLang="zh-CN" sz="2400" dirty="0"/>
              <a:t>/</a:t>
            </a:r>
            <a:r>
              <a:rPr lang="zh-CN" altLang="en-US" sz="2400" dirty="0"/>
              <a:t>完</a:t>
            </a:r>
            <a:r>
              <a:rPr lang="en-US" altLang="zh-CN" sz="2400" dirty="0"/>
              <a:t>/</a:t>
            </a:r>
            <a:r>
              <a:rPr lang="zh-CN" altLang="en-US" sz="2400" dirty="0"/>
              <a:t>了？</a:t>
            </a:r>
          </a:p>
        </p:txBody>
      </p:sp>
      <p:sp>
        <p:nvSpPr>
          <p:cNvPr id="28677" name="矩形 4">
            <a:extLst>
              <a:ext uri="{FF2B5EF4-FFF2-40B4-BE49-F238E27FC236}">
                <a16:creationId xmlns:a16="http://schemas.microsoft.com/office/drawing/2014/main" id="{CC27BC20-286C-4E64-BB99-627E55B66ECC}"/>
              </a:ext>
            </a:extLst>
          </p:cNvPr>
          <p:cNvSpPr>
            <a:spLocks noChangeArrowheads="1"/>
          </p:cNvSpPr>
          <p:nvPr/>
        </p:nvSpPr>
        <p:spPr bwMode="auto">
          <a:xfrm>
            <a:off x="2743200" y="4802188"/>
            <a:ext cx="3121025" cy="460375"/>
          </a:xfrm>
          <a:prstGeom prst="rect">
            <a:avLst/>
          </a:prstGeom>
          <a:ln/>
        </p:spPr>
        <p:style>
          <a:lnRef idx="2">
            <a:schemeClr val="accent2"/>
          </a:lnRef>
          <a:fillRef idx="1">
            <a:schemeClr val="lt1"/>
          </a:fillRef>
          <a:effectRef idx="0">
            <a:schemeClr val="accent2"/>
          </a:effectRef>
          <a:fontRef idx="minor">
            <a:schemeClr val="dk1"/>
          </a:fontRef>
        </p:style>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400" dirty="0"/>
              <a:t>乒乓</a:t>
            </a:r>
            <a:r>
              <a:rPr lang="en-US" altLang="zh-CN" sz="2400" dirty="0"/>
              <a:t>/</a:t>
            </a:r>
            <a:r>
              <a:rPr lang="zh-CN" altLang="en-US" sz="2400" dirty="0"/>
              <a:t>球拍</a:t>
            </a:r>
            <a:r>
              <a:rPr lang="en-US" altLang="zh-CN" sz="2400" dirty="0"/>
              <a:t>/</a:t>
            </a:r>
            <a:r>
              <a:rPr lang="zh-CN" altLang="en-US" sz="2400" dirty="0"/>
              <a:t>卖</a:t>
            </a:r>
            <a:r>
              <a:rPr lang="en-US" altLang="zh-CN" sz="2400" dirty="0"/>
              <a:t>/</a:t>
            </a:r>
            <a:r>
              <a:rPr lang="zh-CN" altLang="en-US" sz="2400" dirty="0"/>
              <a:t>完</a:t>
            </a:r>
            <a:r>
              <a:rPr lang="en-US" altLang="zh-CN" sz="2400" dirty="0"/>
              <a:t>/</a:t>
            </a:r>
            <a:r>
              <a:rPr lang="zh-CN" altLang="en-US" sz="2400" dirty="0"/>
              <a:t>了？</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中文分词”的图片搜索结果">
            <a:extLst>
              <a:ext uri="{FF2B5EF4-FFF2-40B4-BE49-F238E27FC236}">
                <a16:creationId xmlns:a16="http://schemas.microsoft.com/office/drawing/2014/main" id="{419C1842-69E2-4518-AC04-C62E79258D76}"/>
              </a:ext>
            </a:extLst>
          </p:cNvPr>
          <p:cNvPicPr>
            <a:picLocks noChangeAspect="1" noChangeArrowheads="1"/>
          </p:cNvPicPr>
          <p:nvPr/>
        </p:nvPicPr>
        <p:blipFill>
          <a:blip r:embed="rId2"/>
          <a:srcRect/>
          <a:stretch>
            <a:fillRect/>
          </a:stretch>
        </p:blipFill>
        <p:spPr bwMode="auto">
          <a:xfrm>
            <a:off x="2358189" y="0"/>
            <a:ext cx="8277727" cy="60007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
            <a:extLst>
              <a:ext uri="{FF2B5EF4-FFF2-40B4-BE49-F238E27FC236}">
                <a16:creationId xmlns:a16="http://schemas.microsoft.com/office/drawing/2014/main" id="{51E3DD68-086F-4088-8B39-52B6EEE253B9}"/>
              </a:ext>
            </a:extLst>
          </p:cNvPr>
          <p:cNvSpPr txBox="1">
            <a:spLocks/>
          </p:cNvSpPr>
          <p:nvPr/>
        </p:nvSpPr>
        <p:spPr>
          <a:xfrm>
            <a:off x="406400" y="393700"/>
            <a:ext cx="10260013" cy="30797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marL="0" indent="0">
              <a:buFont typeface="Arial" panose="020B0604020202020204" pitchFamily="34" charset="0"/>
              <a:buNone/>
              <a:defRPr/>
            </a:pPr>
            <a:endParaRPr lang="zh-CN" altLang="en-US" kern="0" dirty="0"/>
          </a:p>
        </p:txBody>
      </p:sp>
      <p:sp>
        <p:nvSpPr>
          <p:cNvPr id="3" name="jieba分词模式">
            <a:extLst>
              <a:ext uri="{FF2B5EF4-FFF2-40B4-BE49-F238E27FC236}">
                <a16:creationId xmlns:a16="http://schemas.microsoft.com/office/drawing/2014/main" id="{662B0393-55A5-4BA9-90C8-A7B877965024}"/>
              </a:ext>
            </a:extLst>
          </p:cNvPr>
          <p:cNvSpPr txBox="1">
            <a:spLocks/>
          </p:cNvSpPr>
          <p:nvPr/>
        </p:nvSpPr>
        <p:spPr>
          <a:xfrm>
            <a:off x="406400" y="1536699"/>
            <a:ext cx="11191875" cy="638609"/>
          </a:xfrm>
          <a:prstGeom prst="rect">
            <a:avLst/>
          </a:prstGeom>
        </p:spPr>
        <p:txBody>
          <a:bodyPr/>
          <a:lstStyle>
            <a:lvl1pPr algn="l" defTabSz="338835" rtl="0" eaLnBrk="0" fontAlgn="base" hangingPunct="0">
              <a:lnSpc>
                <a:spcPct val="90000"/>
              </a:lnSpc>
              <a:spcBef>
                <a:spcPts val="1600"/>
              </a:spcBef>
              <a:spcAft>
                <a:spcPct val="0"/>
              </a:spcAft>
              <a:defRPr sz="348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pPr eaLnBrk="1" hangingPunct="1">
              <a:lnSpc>
                <a:spcPct val="100000"/>
              </a:lnSpc>
              <a:spcBef>
                <a:spcPct val="0"/>
              </a:spcBef>
              <a:defRPr/>
            </a:pPr>
            <a:r>
              <a:rPr lang="en-US" sz="36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anose="020F0502020204030204" pitchFamily="34" charset="0"/>
                <a:cs typeface="+mn-cs"/>
              </a:rPr>
              <a:t>jieba</a:t>
            </a: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Calibri" panose="020F0502020204030204" pitchFamily="34" charset="0"/>
                <a:cs typeface="+mn-cs"/>
              </a:rPr>
              <a:t>分词模式</a:t>
            </a:r>
          </a:p>
        </p:txBody>
      </p:sp>
      <p:sp>
        <p:nvSpPr>
          <p:cNvPr id="4" name="1.精确模式，试图将句子最精确的起开，适合文本分析。…">
            <a:extLst>
              <a:ext uri="{FF2B5EF4-FFF2-40B4-BE49-F238E27FC236}">
                <a16:creationId xmlns:a16="http://schemas.microsoft.com/office/drawing/2014/main" id="{7E52CEE3-DED3-45AE-8ABE-5C81CFF685BF}"/>
              </a:ext>
            </a:extLst>
          </p:cNvPr>
          <p:cNvSpPr txBox="1">
            <a:spLocks/>
          </p:cNvSpPr>
          <p:nvPr/>
        </p:nvSpPr>
        <p:spPr>
          <a:xfrm>
            <a:off x="1000125" y="2492375"/>
            <a:ext cx="11191875" cy="3609975"/>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defRPr>
            </a:lvl9pPr>
          </a:lstStyle>
          <a:p>
            <a:pPr>
              <a:defRPr/>
            </a:pPr>
            <a:r>
              <a:rPr lang="en-US" altLang="zh-CN" kern="0" dirty="0">
                <a:solidFill>
                  <a:srgbClr val="7030A0"/>
                </a:solidFill>
                <a:latin typeface="楷体" panose="02010609060101010101" pitchFamily="49" charset="-122"/>
                <a:ea typeface="楷体" panose="02010609060101010101" pitchFamily="49" charset="-122"/>
              </a:rPr>
              <a:t>1.</a:t>
            </a:r>
            <a:r>
              <a:rPr lang="zh-CN" altLang="en-US" kern="0" dirty="0">
                <a:solidFill>
                  <a:srgbClr val="7030A0"/>
                </a:solidFill>
                <a:latin typeface="楷体" panose="02010609060101010101" pitchFamily="49" charset="-122"/>
                <a:ea typeface="楷体" panose="02010609060101010101" pitchFamily="49" charset="-122"/>
              </a:rPr>
              <a:t>精确模式，试图将句子最精确的起开，适合文本分析。</a:t>
            </a:r>
          </a:p>
          <a:p>
            <a:pPr>
              <a:defRPr/>
            </a:pPr>
            <a:r>
              <a:rPr lang="en-US" altLang="zh-CN" kern="0" dirty="0">
                <a:solidFill>
                  <a:srgbClr val="7030A0"/>
                </a:solidFill>
                <a:latin typeface="楷体" panose="02010609060101010101" pitchFamily="49" charset="-122"/>
                <a:ea typeface="楷体" panose="02010609060101010101" pitchFamily="49" charset="-122"/>
              </a:rPr>
              <a:t>2.</a:t>
            </a:r>
            <a:r>
              <a:rPr lang="zh-CN" altLang="en-US" kern="0" dirty="0">
                <a:solidFill>
                  <a:srgbClr val="7030A0"/>
                </a:solidFill>
                <a:latin typeface="楷体" panose="02010609060101010101" pitchFamily="49" charset="-122"/>
                <a:ea typeface="楷体" panose="02010609060101010101" pitchFamily="49" charset="-122"/>
              </a:rPr>
              <a:t>全模式，把句子中所有的可以成词的词语都扫描出来，速度非常快，但是不能解决歧义。</a:t>
            </a:r>
          </a:p>
          <a:p>
            <a:pPr>
              <a:defRPr/>
            </a:pPr>
            <a:r>
              <a:rPr lang="en-US" altLang="zh-CN" kern="0" dirty="0">
                <a:solidFill>
                  <a:srgbClr val="7030A0"/>
                </a:solidFill>
                <a:latin typeface="楷体" panose="02010609060101010101" pitchFamily="49" charset="-122"/>
                <a:ea typeface="楷体" panose="02010609060101010101" pitchFamily="49" charset="-122"/>
              </a:rPr>
              <a:t>3.</a:t>
            </a:r>
            <a:r>
              <a:rPr lang="zh-CN" altLang="en-US" kern="0" dirty="0">
                <a:solidFill>
                  <a:srgbClr val="7030A0"/>
                </a:solidFill>
                <a:latin typeface="楷体" panose="02010609060101010101" pitchFamily="49" charset="-122"/>
                <a:ea typeface="楷体" panose="02010609060101010101" pitchFamily="49" charset="-122"/>
              </a:rPr>
              <a:t>搜索引擎模式，再将却模式的基础上，对长词再次切分，提高召回率，适合用于搜索引擎分词</a:t>
            </a: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矩形 1">
            <a:extLst>
              <a:ext uri="{FF2B5EF4-FFF2-40B4-BE49-F238E27FC236}">
                <a16:creationId xmlns:a16="http://schemas.microsoft.com/office/drawing/2014/main" id="{C8561FDE-88A9-4D10-8032-C17860DDAD98}"/>
              </a:ext>
            </a:extLst>
          </p:cNvPr>
          <p:cNvSpPr>
            <a:spLocks noChangeArrowheads="1"/>
          </p:cNvSpPr>
          <p:nvPr/>
        </p:nvSpPr>
        <p:spPr bwMode="auto">
          <a:xfrm>
            <a:off x="2319338" y="2035175"/>
            <a:ext cx="8374062" cy="2676525"/>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en-US" altLang="zh-CN" sz="2400" dirty="0"/>
              <a:t>#</a:t>
            </a:r>
            <a:r>
              <a:rPr lang="zh-CN" altLang="en-US" sz="2400" b="1" dirty="0">
                <a:ln w="0"/>
                <a:effectLst>
                  <a:outerShdw blurRad="38100" dist="19050" dir="2700000" algn="tl" rotWithShape="0">
                    <a:schemeClr val="dk1">
                      <a:alpha val="40000"/>
                    </a:schemeClr>
                  </a:outerShdw>
                </a:effectLst>
              </a:rPr>
              <a:t>精确模式</a:t>
            </a:r>
            <a:r>
              <a:rPr lang="en-US" altLang="zh-CN" sz="2400" b="1" dirty="0">
                <a:ln w="0"/>
                <a:effectLst>
                  <a:outerShdw blurRad="38100" dist="19050" dir="2700000" algn="tl" rotWithShape="0">
                    <a:schemeClr val="dk1">
                      <a:alpha val="40000"/>
                    </a:schemeClr>
                  </a:outerShdw>
                </a:effectLst>
              </a:rPr>
              <a:t>: </a:t>
            </a:r>
            <a:r>
              <a:rPr lang="zh-CN" altLang="en-US" sz="2400" dirty="0"/>
              <a:t>我</a:t>
            </a:r>
            <a:r>
              <a:rPr lang="en-US" altLang="zh-CN" sz="2400" dirty="0"/>
              <a:t>/ </a:t>
            </a:r>
            <a:r>
              <a:rPr lang="zh-CN" altLang="en-US" sz="2400" dirty="0"/>
              <a:t>去过</a:t>
            </a:r>
            <a:r>
              <a:rPr lang="en-US" altLang="zh-CN" sz="2400" dirty="0"/>
              <a:t>/ </a:t>
            </a:r>
            <a:r>
              <a:rPr lang="zh-CN" altLang="en-US" sz="2400" dirty="0"/>
              <a:t>清华大学</a:t>
            </a:r>
            <a:r>
              <a:rPr lang="en-US" altLang="zh-CN" sz="2400" dirty="0"/>
              <a:t>/ </a:t>
            </a:r>
            <a:r>
              <a:rPr lang="zh-CN" altLang="en-US" sz="2400" dirty="0"/>
              <a:t>和</a:t>
            </a:r>
            <a:r>
              <a:rPr lang="en-US" altLang="zh-CN" sz="2400" dirty="0"/>
              <a:t>/ </a:t>
            </a:r>
            <a:r>
              <a:rPr lang="zh-CN" altLang="en-US" sz="2400" dirty="0"/>
              <a:t>湖南师范大学</a:t>
            </a:r>
            <a:r>
              <a:rPr lang="en-US" altLang="zh-CN" sz="2400" dirty="0"/>
              <a:t>/ </a:t>
            </a:r>
            <a:r>
              <a:rPr lang="zh-CN" altLang="en-US" sz="2400" dirty="0"/>
              <a:t>。</a:t>
            </a:r>
          </a:p>
          <a:p>
            <a:pPr>
              <a:lnSpc>
                <a:spcPct val="100000"/>
              </a:lnSpc>
              <a:spcBef>
                <a:spcPct val="0"/>
              </a:spcBef>
              <a:buFontTx/>
              <a:buNone/>
              <a:defRPr/>
            </a:pPr>
            <a:endParaRPr lang="zh-CN" altLang="en-US" sz="2400" dirty="0"/>
          </a:p>
          <a:p>
            <a:pPr>
              <a:lnSpc>
                <a:spcPct val="100000"/>
              </a:lnSpc>
              <a:spcBef>
                <a:spcPct val="0"/>
              </a:spcBef>
              <a:buFontTx/>
              <a:buNone/>
              <a:defRPr/>
            </a:pPr>
            <a:r>
              <a:rPr lang="en-US" altLang="zh-CN" sz="2400" dirty="0"/>
              <a:t>#</a:t>
            </a:r>
            <a:r>
              <a:rPr lang="zh-CN" altLang="en-US" sz="2400" b="1" dirty="0">
                <a:ln w="0"/>
                <a:effectLst>
                  <a:outerShdw blurRad="38100" dist="19050" dir="2700000" algn="tl" rotWithShape="0">
                    <a:schemeClr val="dk1">
                      <a:alpha val="40000"/>
                    </a:schemeClr>
                  </a:outerShdw>
                </a:effectLst>
              </a:rPr>
              <a:t>全模式</a:t>
            </a:r>
            <a:r>
              <a:rPr lang="en-US" altLang="zh-CN" sz="2400" b="1" dirty="0">
                <a:ln w="0"/>
                <a:effectLst>
                  <a:outerShdw blurRad="38100" dist="19050" dir="2700000" algn="tl" rotWithShape="0">
                    <a:schemeClr val="dk1">
                      <a:alpha val="40000"/>
                    </a:schemeClr>
                  </a:outerShdw>
                </a:effectLst>
              </a:rPr>
              <a:t>: </a:t>
            </a:r>
            <a:r>
              <a:rPr lang="zh-CN" altLang="en-US" sz="2400" dirty="0"/>
              <a:t>我</a:t>
            </a:r>
            <a:r>
              <a:rPr lang="en-US" altLang="zh-CN" sz="2400" dirty="0"/>
              <a:t>/ </a:t>
            </a:r>
            <a:r>
              <a:rPr lang="zh-CN" altLang="en-US" sz="2400" dirty="0"/>
              <a:t>去过</a:t>
            </a:r>
            <a:r>
              <a:rPr lang="en-US" altLang="zh-CN" sz="2400" dirty="0"/>
              <a:t>/ </a:t>
            </a:r>
            <a:r>
              <a:rPr lang="zh-CN" altLang="en-US" sz="2400" dirty="0"/>
              <a:t>清华</a:t>
            </a:r>
            <a:r>
              <a:rPr lang="en-US" altLang="zh-CN" sz="2400" dirty="0"/>
              <a:t>/ </a:t>
            </a:r>
            <a:r>
              <a:rPr lang="zh-CN" altLang="en-US" sz="2400" dirty="0"/>
              <a:t>清华大学</a:t>
            </a:r>
            <a:r>
              <a:rPr lang="en-US" altLang="zh-CN" sz="2400" dirty="0"/>
              <a:t>/ </a:t>
            </a:r>
            <a:r>
              <a:rPr lang="zh-CN" altLang="en-US" sz="2400" dirty="0"/>
              <a:t>华大</a:t>
            </a:r>
            <a:r>
              <a:rPr lang="en-US" altLang="zh-CN" sz="2400" dirty="0"/>
              <a:t>/ </a:t>
            </a:r>
            <a:r>
              <a:rPr lang="zh-CN" altLang="en-US" sz="2400" dirty="0"/>
              <a:t>大学</a:t>
            </a:r>
            <a:r>
              <a:rPr lang="en-US" altLang="zh-CN" sz="2400" dirty="0"/>
              <a:t>/ </a:t>
            </a:r>
            <a:r>
              <a:rPr lang="zh-CN" altLang="en-US" sz="2400" dirty="0"/>
              <a:t>和</a:t>
            </a:r>
            <a:r>
              <a:rPr lang="en-US" altLang="zh-CN" sz="2400" dirty="0"/>
              <a:t>/ </a:t>
            </a:r>
            <a:r>
              <a:rPr lang="zh-CN" altLang="en-US" sz="2400" dirty="0"/>
              <a:t>湖南</a:t>
            </a:r>
            <a:r>
              <a:rPr lang="en-US" altLang="zh-CN" sz="2400" dirty="0"/>
              <a:t>/</a:t>
            </a:r>
            <a:r>
              <a:rPr lang="zh-CN" altLang="en-US" sz="2400" dirty="0"/>
              <a:t>师范</a:t>
            </a:r>
            <a:r>
              <a:rPr lang="en-US" altLang="zh-CN" sz="2400" dirty="0"/>
              <a:t>/</a:t>
            </a:r>
            <a:r>
              <a:rPr lang="zh-CN" altLang="en-US" sz="2400" dirty="0"/>
              <a:t>南师</a:t>
            </a:r>
            <a:r>
              <a:rPr lang="en-US" altLang="zh-CN" sz="2400" dirty="0"/>
              <a:t>/ </a:t>
            </a:r>
            <a:r>
              <a:rPr lang="zh-CN" altLang="en-US" sz="2400" dirty="0"/>
              <a:t>湖南师范</a:t>
            </a:r>
            <a:r>
              <a:rPr lang="en-US" altLang="zh-CN" sz="2400" dirty="0"/>
              <a:t>/</a:t>
            </a:r>
            <a:r>
              <a:rPr lang="zh-CN" altLang="en-US" sz="2400" dirty="0"/>
              <a:t>师范大学</a:t>
            </a:r>
            <a:r>
              <a:rPr lang="en-US" altLang="zh-CN" sz="2400" dirty="0"/>
              <a:t>/ </a:t>
            </a:r>
            <a:r>
              <a:rPr lang="zh-CN" altLang="en-US" sz="2400" dirty="0"/>
              <a:t>大学</a:t>
            </a:r>
            <a:r>
              <a:rPr lang="en-US" altLang="zh-CN" sz="2400" dirty="0"/>
              <a:t>/ /</a:t>
            </a:r>
          </a:p>
          <a:p>
            <a:pPr>
              <a:lnSpc>
                <a:spcPct val="100000"/>
              </a:lnSpc>
              <a:spcBef>
                <a:spcPct val="0"/>
              </a:spcBef>
              <a:buFontTx/>
              <a:buNone/>
              <a:defRPr/>
            </a:pPr>
            <a:endParaRPr lang="en-US" altLang="zh-CN" sz="2400" dirty="0"/>
          </a:p>
          <a:p>
            <a:pPr>
              <a:lnSpc>
                <a:spcPct val="100000"/>
              </a:lnSpc>
              <a:spcBef>
                <a:spcPct val="0"/>
              </a:spcBef>
              <a:buFontTx/>
              <a:buNone/>
              <a:defRPr/>
            </a:pPr>
            <a:r>
              <a:rPr lang="en-US" altLang="zh-CN" sz="2400" dirty="0"/>
              <a:t>#</a:t>
            </a:r>
            <a:r>
              <a:rPr lang="zh-CN" altLang="en-US" sz="2400" b="1" dirty="0">
                <a:ln w="0"/>
                <a:effectLst>
                  <a:outerShdw blurRad="38100" dist="19050" dir="2700000" algn="tl" rotWithShape="0">
                    <a:schemeClr val="dk1">
                      <a:alpha val="40000"/>
                    </a:schemeClr>
                  </a:outerShdw>
                </a:effectLst>
              </a:rPr>
              <a:t>搜索引擎模式</a:t>
            </a:r>
            <a:r>
              <a:rPr lang="en-US" altLang="zh-CN" sz="2400" b="1" dirty="0">
                <a:ln w="0"/>
                <a:effectLst>
                  <a:outerShdw blurRad="38100" dist="19050" dir="2700000" algn="tl" rotWithShape="0">
                    <a:schemeClr val="dk1">
                      <a:alpha val="40000"/>
                    </a:schemeClr>
                  </a:outerShdw>
                </a:effectLst>
              </a:rPr>
              <a:t>: </a:t>
            </a:r>
            <a:r>
              <a:rPr lang="zh-CN" altLang="en-US" sz="2400" dirty="0"/>
              <a:t>我</a:t>
            </a:r>
            <a:r>
              <a:rPr lang="en-US" altLang="zh-CN" sz="2400" dirty="0"/>
              <a:t>/ </a:t>
            </a:r>
            <a:r>
              <a:rPr lang="zh-CN" altLang="en-US" sz="2400" dirty="0"/>
              <a:t>去过</a:t>
            </a:r>
            <a:r>
              <a:rPr lang="en-US" altLang="zh-CN" sz="2400" dirty="0"/>
              <a:t>/ </a:t>
            </a:r>
            <a:r>
              <a:rPr lang="zh-CN" altLang="en-US" sz="2400" dirty="0"/>
              <a:t>清华</a:t>
            </a:r>
            <a:r>
              <a:rPr lang="en-US" altLang="zh-CN" sz="2400" dirty="0"/>
              <a:t>/ </a:t>
            </a:r>
            <a:r>
              <a:rPr lang="zh-CN" altLang="en-US" sz="2400" dirty="0"/>
              <a:t>华大</a:t>
            </a:r>
            <a:r>
              <a:rPr lang="en-US" altLang="zh-CN" sz="2400" dirty="0"/>
              <a:t>/ </a:t>
            </a:r>
            <a:r>
              <a:rPr lang="zh-CN" altLang="en-US" sz="2400" dirty="0"/>
              <a:t>大学</a:t>
            </a:r>
            <a:r>
              <a:rPr lang="en-US" altLang="zh-CN" sz="2400" dirty="0"/>
              <a:t>/ </a:t>
            </a:r>
            <a:r>
              <a:rPr lang="zh-CN" altLang="en-US" sz="2400" dirty="0"/>
              <a:t>清华大学</a:t>
            </a:r>
            <a:r>
              <a:rPr lang="en-US" altLang="zh-CN" sz="2400" dirty="0"/>
              <a:t>/ </a:t>
            </a:r>
            <a:r>
              <a:rPr lang="zh-CN" altLang="en-US" sz="2400" dirty="0"/>
              <a:t>和</a:t>
            </a:r>
            <a:r>
              <a:rPr lang="en-US" altLang="zh-CN" sz="2400" dirty="0"/>
              <a:t>/ </a:t>
            </a:r>
            <a:r>
              <a:rPr lang="zh-CN" altLang="en-US" sz="2400" dirty="0"/>
              <a:t>湖南</a:t>
            </a:r>
            <a:r>
              <a:rPr lang="en-US" altLang="zh-CN" sz="2400" dirty="0"/>
              <a:t>/ </a:t>
            </a:r>
            <a:r>
              <a:rPr lang="zh-CN" altLang="en-US" sz="2400" dirty="0"/>
              <a:t>师范</a:t>
            </a:r>
            <a:r>
              <a:rPr lang="en-US" altLang="zh-CN" sz="2400" dirty="0"/>
              <a:t>/</a:t>
            </a:r>
            <a:r>
              <a:rPr lang="zh-CN" altLang="en-US" sz="2400" dirty="0"/>
              <a:t>南师</a:t>
            </a:r>
            <a:r>
              <a:rPr lang="en-US" altLang="zh-CN" sz="2400" dirty="0"/>
              <a:t>/</a:t>
            </a:r>
            <a:r>
              <a:rPr lang="zh-CN" altLang="en-US" sz="2400" dirty="0"/>
              <a:t>大学</a:t>
            </a:r>
            <a:r>
              <a:rPr lang="en-US" altLang="zh-CN" sz="2400" dirty="0"/>
              <a:t>/</a:t>
            </a:r>
            <a:r>
              <a:rPr lang="zh-CN" altLang="en-US" sz="2400" dirty="0"/>
              <a:t>湖南师范</a:t>
            </a:r>
            <a:r>
              <a:rPr lang="en-US" altLang="zh-CN" sz="2400" dirty="0"/>
              <a:t>/</a:t>
            </a:r>
            <a:r>
              <a:rPr lang="zh-CN" altLang="en-US" sz="2400" dirty="0"/>
              <a:t>师范大学</a:t>
            </a:r>
            <a:r>
              <a:rPr lang="en-US" altLang="zh-CN" sz="2400" dirty="0"/>
              <a:t>/ </a:t>
            </a:r>
            <a:r>
              <a:rPr lang="zh-CN" altLang="en-US" sz="2400" dirty="0"/>
              <a:t>。 </a:t>
            </a: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矩形 1">
            <a:extLst>
              <a:ext uri="{FF2B5EF4-FFF2-40B4-BE49-F238E27FC236}">
                <a16:creationId xmlns:a16="http://schemas.microsoft.com/office/drawing/2014/main" id="{5B7FC7FE-CCF2-4722-AF2E-F7C48AF3AC20}"/>
              </a:ext>
            </a:extLst>
          </p:cNvPr>
          <p:cNvSpPr>
            <a:spLocks noChangeArrowheads="1"/>
          </p:cNvSpPr>
          <p:nvPr/>
        </p:nvSpPr>
        <p:spPr bwMode="auto">
          <a:xfrm>
            <a:off x="376238" y="244475"/>
            <a:ext cx="96916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latin typeface="楷体" panose="02010609060101010101" pitchFamily="49" charset="-122"/>
                <a:ea typeface="楷体" panose="02010609060101010101" pitchFamily="49" charset="-122"/>
              </a:rPr>
              <a:t>我们本次采用</a:t>
            </a:r>
            <a:r>
              <a:rPr lang="en-US" altLang="zh-CN" sz="2000">
                <a:latin typeface="楷体" panose="02010609060101010101" pitchFamily="49" charset="-122"/>
                <a:ea typeface="楷体" panose="02010609060101010101" pitchFamily="49" charset="-122"/>
              </a:rPr>
              <a:t>jieba</a:t>
            </a:r>
            <a:r>
              <a:rPr lang="zh-CN" altLang="en-US" sz="2000">
                <a:latin typeface="楷体" panose="02010609060101010101" pitchFamily="49" charset="-122"/>
                <a:ea typeface="楷体" panose="02010609060101010101" pitchFamily="49" charset="-122"/>
              </a:rPr>
              <a:t>分词现将本文分类，然后将分词之后的文本存入一个新的文档中，方便后续函数调用。</a:t>
            </a:r>
          </a:p>
          <a:p>
            <a:pPr>
              <a:lnSpc>
                <a:spcPct val="100000"/>
              </a:lnSpc>
              <a:spcBef>
                <a:spcPct val="0"/>
              </a:spcBef>
              <a:buFontTx/>
              <a:buNone/>
            </a:pPr>
            <a:r>
              <a:rPr lang="zh-CN" altLang="en-US" sz="2000">
                <a:latin typeface="楷体" panose="02010609060101010101" pitchFamily="49" charset="-122"/>
                <a:ea typeface="楷体" panose="02010609060101010101" pitchFamily="49" charset="-122"/>
              </a:rPr>
              <a:t>分词模式采用的是默认的精准分词模式</a:t>
            </a:r>
            <a:endParaRPr lang="zh-CN" altLang="en-US" sz="1800">
              <a:latin typeface="楷体" panose="02010609060101010101" pitchFamily="49" charset="-122"/>
              <a:ea typeface="楷体" panose="02010609060101010101" pitchFamily="49" charset="-122"/>
            </a:endParaRPr>
          </a:p>
        </p:txBody>
      </p:sp>
      <p:pic>
        <p:nvPicPr>
          <p:cNvPr id="32771" name="图片 1">
            <a:extLst>
              <a:ext uri="{FF2B5EF4-FFF2-40B4-BE49-F238E27FC236}">
                <a16:creationId xmlns:a16="http://schemas.microsoft.com/office/drawing/2014/main" id="{6CB26D87-CFD9-49CA-93E4-C269150DB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850" y="1352550"/>
            <a:ext cx="98631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矩形 1">
            <a:extLst>
              <a:ext uri="{FF2B5EF4-FFF2-40B4-BE49-F238E27FC236}">
                <a16:creationId xmlns:a16="http://schemas.microsoft.com/office/drawing/2014/main" id="{C88B31AE-E6A3-4107-91F3-3BC31005EF0E}"/>
              </a:ext>
            </a:extLst>
          </p:cNvPr>
          <p:cNvSpPr>
            <a:spLocks noChangeArrowheads="1"/>
          </p:cNvSpPr>
          <p:nvPr/>
        </p:nvSpPr>
        <p:spPr bwMode="auto">
          <a:xfrm>
            <a:off x="1120775" y="688975"/>
            <a:ext cx="6096000" cy="64633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TDF</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33795" name="Picture 4" descr="“TF-IDF”的图片搜索结果">
            <a:extLst>
              <a:ext uri="{FF2B5EF4-FFF2-40B4-BE49-F238E27FC236}">
                <a16:creationId xmlns:a16="http://schemas.microsoft.com/office/drawing/2014/main" id="{A8B88444-07FD-4205-BC11-A8A645FBA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938" y="1058863"/>
            <a:ext cx="676751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矩形 3">
            <a:extLst>
              <a:ext uri="{FF2B5EF4-FFF2-40B4-BE49-F238E27FC236}">
                <a16:creationId xmlns:a16="http://schemas.microsoft.com/office/drawing/2014/main" id="{B9D40F74-E9E9-42B4-A194-C44119F23662}"/>
              </a:ext>
            </a:extLst>
          </p:cNvPr>
          <p:cNvSpPr>
            <a:spLocks noChangeArrowheads="1"/>
          </p:cNvSpPr>
          <p:nvPr/>
        </p:nvSpPr>
        <p:spPr bwMode="auto">
          <a:xfrm>
            <a:off x="2038350" y="3994150"/>
            <a:ext cx="8742363"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t>词频</a:t>
            </a:r>
            <a:r>
              <a:rPr lang="en-US" altLang="zh-CN" sz="2000" b="1"/>
              <a:t>-</a:t>
            </a:r>
            <a:r>
              <a:rPr lang="zh-CN" altLang="en-US" sz="2000" b="1"/>
              <a:t>逆文档频度（</a:t>
            </a:r>
            <a:r>
              <a:rPr lang="en-US" altLang="zh-CN" sz="2000" b="1"/>
              <a:t>Term Frequency - Inverse Document Frequency</a:t>
            </a:r>
            <a:r>
              <a:rPr lang="zh-CN" altLang="en-US" sz="2000" b="1"/>
              <a:t>，</a:t>
            </a:r>
            <a:r>
              <a:rPr lang="en-US" altLang="zh-CN" sz="2000" b="1"/>
              <a:t>TF-IDF</a:t>
            </a:r>
            <a:r>
              <a:rPr lang="zh-CN" altLang="en-US" sz="2000" b="1"/>
              <a:t>）</a:t>
            </a:r>
            <a:r>
              <a:rPr lang="zh-CN" altLang="en-US" sz="1800">
                <a:solidFill>
                  <a:srgbClr val="7030A0"/>
                </a:solidFill>
                <a:latin typeface="楷体" panose="02010609060101010101" pitchFamily="49" charset="-122"/>
                <a:ea typeface="楷体" panose="02010609060101010101" pitchFamily="49" charset="-122"/>
              </a:rPr>
              <a:t>技术，是一种用于资讯检索与文本挖掘的常用加权技术，可以用来评估一个词对于一个文档集或语料库中某个文档的重要程度。字词的重要性随着它在文件中出现的次数成正比增加 ，但同时会 随着它在语料库中出现的频率成反比下降 。如果某个词比较少见，但是它在这篇文章中多次出现，那么它很可能就反映了这篇文章的特性，正是我们所需要的关键词。</a:t>
            </a:r>
          </a:p>
          <a:p>
            <a:pPr>
              <a:lnSpc>
                <a:spcPct val="100000"/>
              </a:lnSpc>
              <a:spcBef>
                <a:spcPct val="0"/>
              </a:spcBef>
              <a:buFontTx/>
              <a:buNone/>
            </a:pPr>
            <a:endParaRPr lang="zh-CN" altLang="en-US" sz="180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
            <a:extLst>
              <a:ext uri="{FF2B5EF4-FFF2-40B4-BE49-F238E27FC236}">
                <a16:creationId xmlns:a16="http://schemas.microsoft.com/office/drawing/2014/main" id="{25E83114-DC6A-4C56-8647-4EE4A26A3C24}"/>
              </a:ext>
            </a:extLst>
          </p:cNvPr>
          <p:cNvSpPr txBox="1">
            <a:spLocks noGrp="1"/>
          </p:cNvSpPr>
          <p:nvPr/>
        </p:nvSpPr>
        <p:spPr>
          <a:xfrm>
            <a:off x="0" y="-800100"/>
            <a:ext cx="11176000" cy="520700"/>
          </a:xfrm>
          <a:prstGeom prst="rect">
            <a:avLst/>
          </a:prstGeom>
          <a:ln w="12700">
            <a:miter lim="400000"/>
          </a:ln>
        </p:spPr>
        <p:txBody>
          <a:bodyPr lIns="50800" tIns="50800" rIns="50800" bIns="50800" anchor="b">
            <a:spAutoFit/>
          </a:bodyPr>
          <a:lstStyle>
            <a:lvl1pPr marL="0" marR="0" indent="0" algn="l" defTabSz="457200" latinLnBrk="0">
              <a:lnSpc>
                <a:spcPct val="80000"/>
              </a:lnSpc>
              <a:spcBef>
                <a:spcPts val="0"/>
              </a:spcBef>
              <a:spcAft>
                <a:spcPts val="0"/>
              </a:spcAft>
              <a:buClrTx/>
              <a:buSzTx/>
              <a:buFontTx/>
              <a:buNone/>
              <a:defRPr sz="2400" b="1" i="0" u="none" strike="noStrike" cap="all" spc="120" baseline="0">
                <a:ln>
                  <a:noFill/>
                </a:ln>
                <a:solidFill>
                  <a:srgbClr val="838787"/>
                </a:solidFill>
                <a:uFillTx/>
                <a:latin typeface="+mn-lt"/>
                <a:ea typeface="+mn-ea"/>
                <a:cs typeface="+mn-cs"/>
                <a:sym typeface="Baskerville"/>
              </a:defRPr>
            </a:lvl1pPr>
            <a:lvl2pPr marL="889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a:defRPr/>
            </a:pPr>
            <a:r>
              <a:t>文本</a:t>
            </a:r>
          </a:p>
        </p:txBody>
      </p:sp>
      <p:sp>
        <p:nvSpPr>
          <p:cNvPr id="3" name="TF-IDF算法">
            <a:extLst>
              <a:ext uri="{FF2B5EF4-FFF2-40B4-BE49-F238E27FC236}">
                <a16:creationId xmlns:a16="http://schemas.microsoft.com/office/drawing/2014/main" id="{B0E4E86B-DABE-4333-A754-323EC6933DF2}"/>
              </a:ext>
            </a:extLst>
          </p:cNvPr>
          <p:cNvSpPr txBox="1">
            <a:spLocks noGrp="1"/>
          </p:cNvSpPr>
          <p:nvPr/>
        </p:nvSpPr>
        <p:spPr>
          <a:xfrm>
            <a:off x="423512" y="342900"/>
            <a:ext cx="11768488" cy="723900"/>
          </a:xfrm>
          <a:prstGeom prst="rect">
            <a:avLst/>
          </a:prstGeom>
          <a:ln w="12700">
            <a:miter lim="400000"/>
          </a:ln>
        </p:spPr>
        <p:txBody>
          <a:bodyPr lIns="50800" tIns="50800" rIns="50800" bIns="50800">
            <a:normAutofit/>
          </a:bodyPr>
          <a:lstStyle>
            <a:lvl1pPr defTabSz="339090">
              <a:spcBef>
                <a:spcPts val="1600"/>
              </a:spcBef>
              <a:defRPr sz="3480"/>
            </a:lvl1pPr>
          </a:lstStyle>
          <a:p>
            <a:pPr>
              <a:spcBef>
                <a:spcPct val="0"/>
              </a:spcBef>
              <a:defRPr/>
            </a:pP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TF-IDF</a:t>
            </a: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算法</a:t>
            </a:r>
          </a:p>
        </p:txBody>
      </p:sp>
      <p:sp>
        <p:nvSpPr>
          <p:cNvPr id="4" name="TF-IDF与一个词在文档中的出现次数成正比，与该词在整个语言中的出现次数成反比…">
            <a:extLst>
              <a:ext uri="{FF2B5EF4-FFF2-40B4-BE49-F238E27FC236}">
                <a16:creationId xmlns:a16="http://schemas.microsoft.com/office/drawing/2014/main" id="{5C6624B8-86FE-482F-9388-54A5FB6FF753}"/>
              </a:ext>
            </a:extLst>
          </p:cNvPr>
          <p:cNvSpPr txBox="1">
            <a:spLocks noGrp="1"/>
          </p:cNvSpPr>
          <p:nvPr/>
        </p:nvSpPr>
        <p:spPr>
          <a:xfrm>
            <a:off x="1716088" y="1608138"/>
            <a:ext cx="7743825" cy="3286125"/>
          </a:xfrm>
          <a:prstGeom prst="rect">
            <a:avLst/>
          </a:prstGeom>
          <a:ln w="12700">
            <a:miter lim="400000"/>
          </a:ln>
        </p:spPr>
        <p:txBody>
          <a:bodyPr lIns="50800" tIns="50800" rIns="50800" bIns="50800">
            <a:normAutofit lnSpcReduction="10000"/>
          </a:bodyPr>
          <a:lstStyle>
            <a:lvl1pPr marL="444500" marR="0" indent="-444500" algn="l" defTabSz="584200" latinLnBrk="0">
              <a:lnSpc>
                <a:spcPct val="100000"/>
              </a:lnSpc>
              <a:spcBef>
                <a:spcPts val="2800"/>
              </a:spcBef>
              <a:spcAft>
                <a:spcPts val="0"/>
              </a:spcAft>
              <a:buClr>
                <a:schemeClr val="accent1"/>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59"/>
                </a:schemeClr>
              </a:buClr>
              <a:buSzPct val="105000"/>
              <a:buFont typeface="Avenir Next"/>
              <a:buChar char="‣"/>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a:defRPr/>
            </a:pPr>
            <a:r>
              <a:rPr lang="en-US" altLang="zh-CN" sz="2400" dirty="0">
                <a:solidFill>
                  <a:srgbClr val="7030A0"/>
                </a:solidFill>
                <a:latin typeface="楷体" panose="02010609060101010101" pitchFamily="49" charset="-122"/>
                <a:ea typeface="楷体" panose="02010609060101010101" pitchFamily="49" charset="-122"/>
                <a:cs typeface="+mn-cs"/>
              </a:rPr>
              <a:t>TF-IDF</a:t>
            </a:r>
            <a:r>
              <a:rPr lang="zh-CN" altLang="en-US" sz="2400" dirty="0">
                <a:solidFill>
                  <a:srgbClr val="7030A0"/>
                </a:solidFill>
                <a:latin typeface="楷体" panose="02010609060101010101" pitchFamily="49" charset="-122"/>
                <a:ea typeface="楷体" panose="02010609060101010101" pitchFamily="49" charset="-122"/>
                <a:cs typeface="+mn-cs"/>
              </a:rPr>
              <a:t>与一个词在文档中的出现次数成正比，与该词在整个语言中的出现次数成反比</a:t>
            </a:r>
          </a:p>
          <a:p>
            <a:pPr>
              <a:defRPr/>
            </a:pPr>
            <a:r>
              <a:rPr sz="2400" dirty="0">
                <a:solidFill>
                  <a:srgbClr val="7030A0"/>
                </a:solidFill>
                <a:latin typeface="楷体" panose="02010609060101010101" pitchFamily="49" charset="-122"/>
                <a:ea typeface="楷体" panose="02010609060101010101" pitchFamily="49" charset="-122"/>
                <a:cs typeface="+mn-cs"/>
              </a:rPr>
              <a:t>TF-IDF = TF (</a:t>
            </a:r>
            <a:r>
              <a:rPr lang="zh-CN" altLang="en-US" sz="2400" dirty="0">
                <a:solidFill>
                  <a:srgbClr val="7030A0"/>
                </a:solidFill>
                <a:latin typeface="楷体" panose="02010609060101010101" pitchFamily="49" charset="-122"/>
                <a:ea typeface="楷体" panose="02010609060101010101" pitchFamily="49" charset="-122"/>
                <a:cs typeface="+mn-cs"/>
              </a:rPr>
              <a:t>词频</a:t>
            </a:r>
            <a:r>
              <a:rPr sz="2400" dirty="0">
                <a:solidFill>
                  <a:srgbClr val="7030A0"/>
                </a:solidFill>
                <a:latin typeface="楷体" panose="02010609060101010101" pitchFamily="49" charset="-122"/>
                <a:ea typeface="楷体" panose="02010609060101010101" pitchFamily="49" charset="-122"/>
                <a:cs typeface="+mn-cs"/>
              </a:rPr>
              <a:t>)   *   IDF(</a:t>
            </a:r>
            <a:r>
              <a:rPr lang="zh-CN" altLang="en-US" sz="2400" dirty="0">
                <a:solidFill>
                  <a:srgbClr val="7030A0"/>
                </a:solidFill>
                <a:latin typeface="楷体" panose="02010609060101010101" pitchFamily="49" charset="-122"/>
                <a:ea typeface="楷体" panose="02010609060101010101" pitchFamily="49" charset="-122"/>
                <a:cs typeface="+mn-cs"/>
              </a:rPr>
              <a:t>逆文档频率</a:t>
            </a:r>
            <a:r>
              <a:rPr sz="2400" dirty="0">
                <a:solidFill>
                  <a:srgbClr val="7030A0"/>
                </a:solidFill>
                <a:latin typeface="楷体" panose="02010609060101010101" pitchFamily="49" charset="-122"/>
                <a:ea typeface="楷体" panose="02010609060101010101" pitchFamily="49" charset="-122"/>
                <a:cs typeface="+mn-cs"/>
              </a:rPr>
              <a:t>)</a:t>
            </a:r>
          </a:p>
          <a:p>
            <a:pPr>
              <a:defRPr/>
            </a:pPr>
            <a:r>
              <a:rPr lang="zh-CN" altLang="en-US" sz="2400" dirty="0">
                <a:solidFill>
                  <a:srgbClr val="7030A0"/>
                </a:solidFill>
                <a:latin typeface="楷体" panose="02010609060101010101" pitchFamily="49" charset="-122"/>
                <a:ea typeface="楷体" panose="02010609060101010101" pitchFamily="49" charset="-122"/>
                <a:cs typeface="+mn-cs"/>
              </a:rPr>
              <a:t>词频：</a:t>
            </a:r>
            <a:r>
              <a:rPr lang="en-US" altLang="zh-CN" sz="2400" dirty="0">
                <a:solidFill>
                  <a:srgbClr val="7030A0"/>
                </a:solidFill>
                <a:latin typeface="楷体" panose="02010609060101010101" pitchFamily="49" charset="-122"/>
                <a:ea typeface="楷体" panose="02010609060101010101" pitchFamily="49" charset="-122"/>
                <a:cs typeface="+mn-cs"/>
              </a:rPr>
              <a:t>TF</a:t>
            </a:r>
            <a:r>
              <a:rPr lang="zh-CN" altLang="en-US" sz="2400" dirty="0">
                <a:solidFill>
                  <a:srgbClr val="7030A0"/>
                </a:solidFill>
                <a:latin typeface="楷体" panose="02010609060101010101" pitchFamily="49" charset="-122"/>
                <a:ea typeface="楷体" panose="02010609060101010101" pitchFamily="49" charset="-122"/>
                <a:cs typeface="+mn-cs"/>
              </a:rPr>
              <a:t> </a:t>
            </a:r>
            <a:r>
              <a:rPr lang="en-US" altLang="zh-CN" sz="2400" dirty="0">
                <a:solidFill>
                  <a:srgbClr val="7030A0"/>
                </a:solidFill>
                <a:latin typeface="楷体" panose="02010609060101010101" pitchFamily="49" charset="-122"/>
                <a:ea typeface="楷体" panose="02010609060101010101" pitchFamily="49" charset="-122"/>
                <a:cs typeface="+mn-cs"/>
              </a:rPr>
              <a:t>= </a:t>
            </a:r>
            <a:r>
              <a:rPr lang="zh-CN" altLang="en-US" sz="2400" dirty="0">
                <a:solidFill>
                  <a:srgbClr val="7030A0"/>
                </a:solidFill>
                <a:latin typeface="楷体" panose="02010609060101010101" pitchFamily="49" charset="-122"/>
                <a:ea typeface="楷体" panose="02010609060101010101" pitchFamily="49" charset="-122"/>
                <a:cs typeface="+mn-cs"/>
              </a:rPr>
              <a:t>词在文档中出现的次数 </a:t>
            </a:r>
            <a:r>
              <a:rPr lang="en-US" altLang="zh-CN" sz="2400" dirty="0">
                <a:solidFill>
                  <a:srgbClr val="7030A0"/>
                </a:solidFill>
                <a:latin typeface="楷体" panose="02010609060101010101" pitchFamily="49" charset="-122"/>
                <a:ea typeface="楷体" panose="02010609060101010101" pitchFamily="49" charset="-122"/>
                <a:cs typeface="+mn-cs"/>
              </a:rPr>
              <a:t>/ </a:t>
            </a:r>
            <a:r>
              <a:rPr lang="zh-CN" altLang="en-US" sz="2400" dirty="0">
                <a:solidFill>
                  <a:srgbClr val="7030A0"/>
                </a:solidFill>
                <a:latin typeface="楷体" panose="02010609060101010101" pitchFamily="49" charset="-122"/>
                <a:ea typeface="楷体" panose="02010609060101010101" pitchFamily="49" charset="-122"/>
                <a:cs typeface="+mn-cs"/>
              </a:rPr>
              <a:t>文档中总词数</a:t>
            </a:r>
          </a:p>
          <a:p>
            <a:pPr>
              <a:defRPr/>
            </a:pPr>
            <a:r>
              <a:rPr lang="zh-CN" altLang="en-US" sz="2400" dirty="0">
                <a:solidFill>
                  <a:srgbClr val="7030A0"/>
                </a:solidFill>
                <a:latin typeface="楷体" panose="02010609060101010101" pitchFamily="49" charset="-122"/>
                <a:ea typeface="楷体" panose="02010609060101010101" pitchFamily="49" charset="-122"/>
                <a:cs typeface="+mn-cs"/>
              </a:rPr>
              <a:t>逆文档频率：</a:t>
            </a:r>
            <a:r>
              <a:rPr lang="en-US" altLang="zh-CN" sz="2400" dirty="0">
                <a:solidFill>
                  <a:srgbClr val="7030A0"/>
                </a:solidFill>
                <a:latin typeface="楷体" panose="02010609060101010101" pitchFamily="49" charset="-122"/>
                <a:ea typeface="楷体" panose="02010609060101010101" pitchFamily="49" charset="-122"/>
                <a:cs typeface="+mn-cs"/>
              </a:rPr>
              <a:t>IDF</a:t>
            </a:r>
            <a:r>
              <a:rPr lang="zh-CN" altLang="en-US" sz="2400" dirty="0">
                <a:solidFill>
                  <a:srgbClr val="7030A0"/>
                </a:solidFill>
                <a:latin typeface="楷体" panose="02010609060101010101" pitchFamily="49" charset="-122"/>
                <a:ea typeface="楷体" panose="02010609060101010101" pitchFamily="49" charset="-122"/>
                <a:cs typeface="+mn-cs"/>
              </a:rPr>
              <a:t> </a:t>
            </a:r>
            <a:r>
              <a:rPr lang="en-US" altLang="zh-CN" sz="2400" dirty="0">
                <a:solidFill>
                  <a:srgbClr val="7030A0"/>
                </a:solidFill>
                <a:latin typeface="楷体" panose="02010609060101010101" pitchFamily="49" charset="-122"/>
                <a:ea typeface="楷体" panose="02010609060101010101" pitchFamily="49" charset="-122"/>
                <a:cs typeface="+mn-cs"/>
              </a:rPr>
              <a:t>= log</a:t>
            </a:r>
            <a:r>
              <a:rPr lang="zh-CN" altLang="en-US" sz="2400" dirty="0">
                <a:solidFill>
                  <a:srgbClr val="7030A0"/>
                </a:solidFill>
                <a:latin typeface="楷体" panose="02010609060101010101" pitchFamily="49" charset="-122"/>
                <a:ea typeface="楷体" panose="02010609060101010101" pitchFamily="49" charset="-122"/>
                <a:cs typeface="+mn-cs"/>
              </a:rPr>
              <a:t>（语料库中文档总数 </a:t>
            </a:r>
            <a:r>
              <a:rPr lang="en-US" altLang="zh-CN" sz="2400" dirty="0">
                <a:solidFill>
                  <a:srgbClr val="7030A0"/>
                </a:solidFill>
                <a:latin typeface="楷体" panose="02010609060101010101" pitchFamily="49" charset="-122"/>
                <a:ea typeface="楷体" panose="02010609060101010101" pitchFamily="49" charset="-122"/>
                <a:cs typeface="+mn-cs"/>
              </a:rPr>
              <a:t>/ </a:t>
            </a:r>
            <a:r>
              <a:rPr lang="zh-CN" altLang="en-US" sz="2400" dirty="0">
                <a:solidFill>
                  <a:srgbClr val="7030A0"/>
                </a:solidFill>
                <a:latin typeface="楷体" panose="02010609060101010101" pitchFamily="49" charset="-122"/>
                <a:ea typeface="楷体" panose="02010609060101010101" pitchFamily="49" charset="-122"/>
                <a:cs typeface="+mn-cs"/>
              </a:rPr>
              <a:t>包含该词的文档数  </a:t>
            </a:r>
            <a:r>
              <a:rPr lang="en-US" altLang="zh-CN" sz="2400" dirty="0">
                <a:solidFill>
                  <a:srgbClr val="7030A0"/>
                </a:solidFill>
                <a:latin typeface="楷体" panose="02010609060101010101" pitchFamily="49" charset="-122"/>
                <a:ea typeface="楷体" panose="02010609060101010101" pitchFamily="49" charset="-122"/>
                <a:cs typeface="+mn-cs"/>
              </a:rPr>
              <a:t>+1 </a:t>
            </a:r>
            <a:r>
              <a:rPr lang="zh-CN" altLang="en-US" sz="2400" dirty="0">
                <a:solidFill>
                  <a:srgbClr val="7030A0"/>
                </a:solidFill>
                <a:latin typeface="楷体" panose="02010609060101010101" pitchFamily="49" charset="-122"/>
                <a:ea typeface="楷体" panose="02010609060101010101" pitchFamily="49" charset="-122"/>
                <a:cs typeface="+mn-cs"/>
              </a:rPr>
              <a:t>）                                          </a:t>
            </a:r>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3">
            <a:extLst>
              <a:ext uri="{FF2B5EF4-FFF2-40B4-BE49-F238E27FC236}">
                <a16:creationId xmlns:a16="http://schemas.microsoft.com/office/drawing/2014/main" id="{D4BCBB92-7D39-4E53-B06E-84752FE02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931"/>
          <a:stretch>
            <a:fillRect/>
          </a:stretch>
        </p:blipFill>
        <p:spPr bwMode="auto">
          <a:xfrm>
            <a:off x="0" y="0"/>
            <a:ext cx="21272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4">
            <a:extLst>
              <a:ext uri="{FF2B5EF4-FFF2-40B4-BE49-F238E27FC236}">
                <a16:creationId xmlns:a16="http://schemas.microsoft.com/office/drawing/2014/main" id="{DA1D3C0C-333C-41B3-A546-4AAF9E2206CF}"/>
              </a:ext>
            </a:extLst>
          </p:cNvPr>
          <p:cNvSpPr txBox="1">
            <a:spLocks noChangeArrowheads="1"/>
          </p:cNvSpPr>
          <p:nvPr/>
        </p:nvSpPr>
        <p:spPr bwMode="auto">
          <a:xfrm>
            <a:off x="4410075" y="1504950"/>
            <a:ext cx="696913" cy="647700"/>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a:solidFill>
                  <a:schemeClr val="bg1"/>
                </a:solidFill>
                <a:latin typeface="Arial" panose="020B0604020202020204" pitchFamily="34" charset="0"/>
              </a:rPr>
              <a:t>01</a:t>
            </a:r>
            <a:endParaRPr lang="zh-CN" altLang="en-US" sz="3600" b="1">
              <a:solidFill>
                <a:schemeClr val="bg1"/>
              </a:solidFill>
              <a:latin typeface="Arial" panose="020B0604020202020204" pitchFamily="34" charset="0"/>
              <a:cs typeface="Arial" panose="020B0604020202020204" pitchFamily="34" charset="0"/>
            </a:endParaRPr>
          </a:p>
        </p:txBody>
      </p:sp>
      <p:sp>
        <p:nvSpPr>
          <p:cNvPr id="16388" name="文本框 6">
            <a:extLst>
              <a:ext uri="{FF2B5EF4-FFF2-40B4-BE49-F238E27FC236}">
                <a16:creationId xmlns:a16="http://schemas.microsoft.com/office/drawing/2014/main" id="{390E9B00-EFD3-4BB7-AD4C-05C3D6B8AADB}"/>
              </a:ext>
            </a:extLst>
          </p:cNvPr>
          <p:cNvSpPr txBox="1">
            <a:spLocks noChangeArrowheads="1"/>
          </p:cNvSpPr>
          <p:nvPr/>
        </p:nvSpPr>
        <p:spPr bwMode="auto">
          <a:xfrm>
            <a:off x="4410075" y="2613025"/>
            <a:ext cx="696913" cy="647700"/>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a:solidFill>
                  <a:schemeClr val="bg1"/>
                </a:solidFill>
                <a:latin typeface="Arial" panose="020B0604020202020204" pitchFamily="34" charset="0"/>
              </a:rPr>
              <a:t>02</a:t>
            </a:r>
            <a:endParaRPr lang="zh-CN" altLang="en-US" sz="3600" b="1">
              <a:solidFill>
                <a:schemeClr val="bg1"/>
              </a:solidFill>
              <a:latin typeface="Arial" panose="020B0604020202020204" pitchFamily="34" charset="0"/>
              <a:cs typeface="Arial" panose="020B0604020202020204" pitchFamily="34" charset="0"/>
            </a:endParaRPr>
          </a:p>
        </p:txBody>
      </p:sp>
      <p:sp>
        <p:nvSpPr>
          <p:cNvPr id="16389" name="文本框 7">
            <a:extLst>
              <a:ext uri="{FF2B5EF4-FFF2-40B4-BE49-F238E27FC236}">
                <a16:creationId xmlns:a16="http://schemas.microsoft.com/office/drawing/2014/main" id="{45322267-D8CA-4E5A-AD89-415710428D2F}"/>
              </a:ext>
            </a:extLst>
          </p:cNvPr>
          <p:cNvSpPr txBox="1">
            <a:spLocks noChangeArrowheads="1"/>
          </p:cNvSpPr>
          <p:nvPr/>
        </p:nvSpPr>
        <p:spPr bwMode="auto">
          <a:xfrm>
            <a:off x="4410075" y="3721100"/>
            <a:ext cx="696913" cy="646113"/>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a:solidFill>
                  <a:schemeClr val="bg1"/>
                </a:solidFill>
                <a:latin typeface="Arial" panose="020B0604020202020204" pitchFamily="34" charset="0"/>
              </a:rPr>
              <a:t>03</a:t>
            </a:r>
            <a:endParaRPr lang="zh-CN" altLang="en-US" sz="3600" b="1">
              <a:solidFill>
                <a:schemeClr val="bg1"/>
              </a:solidFill>
              <a:latin typeface="Arial" panose="020B0604020202020204" pitchFamily="34" charset="0"/>
              <a:cs typeface="Arial" panose="020B0604020202020204" pitchFamily="34" charset="0"/>
            </a:endParaRPr>
          </a:p>
        </p:txBody>
      </p:sp>
      <p:sp>
        <p:nvSpPr>
          <p:cNvPr id="16390" name="文本框 8">
            <a:extLst>
              <a:ext uri="{FF2B5EF4-FFF2-40B4-BE49-F238E27FC236}">
                <a16:creationId xmlns:a16="http://schemas.microsoft.com/office/drawing/2014/main" id="{DAA4F599-2616-424C-A0A2-77B49251119C}"/>
              </a:ext>
            </a:extLst>
          </p:cNvPr>
          <p:cNvSpPr txBox="1">
            <a:spLocks noChangeArrowheads="1"/>
          </p:cNvSpPr>
          <p:nvPr/>
        </p:nvSpPr>
        <p:spPr bwMode="auto">
          <a:xfrm>
            <a:off x="4410075" y="4829175"/>
            <a:ext cx="696913" cy="646113"/>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600" b="1">
                <a:solidFill>
                  <a:schemeClr val="bg1"/>
                </a:solidFill>
                <a:latin typeface="Arial" panose="020B0604020202020204" pitchFamily="34" charset="0"/>
              </a:rPr>
              <a:t>04</a:t>
            </a:r>
            <a:endParaRPr lang="zh-CN" altLang="en-US" sz="3600" b="1">
              <a:solidFill>
                <a:schemeClr val="bg1"/>
              </a:solidFill>
              <a:latin typeface="Arial" panose="020B0604020202020204" pitchFamily="34" charset="0"/>
              <a:cs typeface="Arial" panose="020B0604020202020204" pitchFamily="34" charset="0"/>
            </a:endParaRPr>
          </a:p>
        </p:txBody>
      </p:sp>
      <p:sp>
        <p:nvSpPr>
          <p:cNvPr id="16391" name="文本框 9">
            <a:extLst>
              <a:ext uri="{FF2B5EF4-FFF2-40B4-BE49-F238E27FC236}">
                <a16:creationId xmlns:a16="http://schemas.microsoft.com/office/drawing/2014/main" id="{90011432-5524-4AC6-9DEC-4069BD32FE4C}"/>
              </a:ext>
            </a:extLst>
          </p:cNvPr>
          <p:cNvSpPr txBox="1">
            <a:spLocks noChangeArrowheads="1"/>
          </p:cNvSpPr>
          <p:nvPr/>
        </p:nvSpPr>
        <p:spPr bwMode="auto">
          <a:xfrm>
            <a:off x="5408613" y="1598613"/>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solidFill>
                  <a:srgbClr val="2BA854"/>
                </a:solidFill>
                <a:latin typeface="Arial" panose="020B0604020202020204" pitchFamily="34" charset="0"/>
              </a:rPr>
              <a:t>文本分类概述</a:t>
            </a:r>
            <a:endParaRPr lang="zh-CN" altLang="en-US" sz="2400" b="1">
              <a:solidFill>
                <a:srgbClr val="2BA854"/>
              </a:solidFill>
              <a:latin typeface="Arial" panose="020B0604020202020204" pitchFamily="34" charset="0"/>
              <a:cs typeface="Arial" panose="020B0604020202020204" pitchFamily="34" charset="0"/>
            </a:endParaRPr>
          </a:p>
        </p:txBody>
      </p:sp>
      <p:sp>
        <p:nvSpPr>
          <p:cNvPr id="16392" name="文本框 10">
            <a:extLst>
              <a:ext uri="{FF2B5EF4-FFF2-40B4-BE49-F238E27FC236}">
                <a16:creationId xmlns:a16="http://schemas.microsoft.com/office/drawing/2014/main" id="{D7F5D77F-1ACD-4F69-A498-7FD2E869ABCA}"/>
              </a:ext>
            </a:extLst>
          </p:cNvPr>
          <p:cNvSpPr txBox="1">
            <a:spLocks noChangeArrowheads="1"/>
          </p:cNvSpPr>
          <p:nvPr/>
        </p:nvSpPr>
        <p:spPr bwMode="auto">
          <a:xfrm>
            <a:off x="5408613" y="2703513"/>
            <a:ext cx="2659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solidFill>
                  <a:srgbClr val="513087"/>
                </a:solidFill>
                <a:latin typeface="Arial" panose="020B0604020202020204" pitchFamily="34" charset="0"/>
              </a:rPr>
              <a:t>传统文本分类方法</a:t>
            </a:r>
            <a:endParaRPr lang="zh-CN" altLang="en-US" sz="2400" b="1">
              <a:solidFill>
                <a:srgbClr val="513087"/>
              </a:solidFill>
              <a:latin typeface="Arial" panose="020B0604020202020204" pitchFamily="34" charset="0"/>
              <a:cs typeface="Arial" panose="020B0604020202020204" pitchFamily="34" charset="0"/>
            </a:endParaRPr>
          </a:p>
        </p:txBody>
      </p:sp>
      <p:sp>
        <p:nvSpPr>
          <p:cNvPr id="16393" name="文本框 11">
            <a:extLst>
              <a:ext uri="{FF2B5EF4-FFF2-40B4-BE49-F238E27FC236}">
                <a16:creationId xmlns:a16="http://schemas.microsoft.com/office/drawing/2014/main" id="{D3AC2582-3868-4D0A-A9F1-D96D2E44B87C}"/>
              </a:ext>
            </a:extLst>
          </p:cNvPr>
          <p:cNvSpPr txBox="1">
            <a:spLocks noChangeArrowheads="1"/>
          </p:cNvSpPr>
          <p:nvPr/>
        </p:nvSpPr>
        <p:spPr bwMode="auto">
          <a:xfrm>
            <a:off x="5408613" y="3813175"/>
            <a:ext cx="2968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solidFill>
                  <a:srgbClr val="DE4477"/>
                </a:solidFill>
                <a:latin typeface="Arial" panose="020B0604020202020204" pitchFamily="34" charset="0"/>
              </a:rPr>
              <a:t>深度学习与文本分类</a:t>
            </a:r>
            <a:endParaRPr lang="zh-CN" altLang="en-US" sz="2400" b="1">
              <a:solidFill>
                <a:srgbClr val="DE4477"/>
              </a:solidFill>
              <a:latin typeface="Arial" panose="020B0604020202020204" pitchFamily="34" charset="0"/>
              <a:cs typeface="Arial" panose="020B0604020202020204" pitchFamily="34" charset="0"/>
            </a:endParaRPr>
          </a:p>
        </p:txBody>
      </p:sp>
      <p:sp>
        <p:nvSpPr>
          <p:cNvPr id="16394" name="文本框 12">
            <a:extLst>
              <a:ext uri="{FF2B5EF4-FFF2-40B4-BE49-F238E27FC236}">
                <a16:creationId xmlns:a16="http://schemas.microsoft.com/office/drawing/2014/main" id="{1F49A0E1-69E2-4849-95BE-A31EE3060B07}"/>
              </a:ext>
            </a:extLst>
          </p:cNvPr>
          <p:cNvSpPr txBox="1">
            <a:spLocks noChangeArrowheads="1"/>
          </p:cNvSpPr>
          <p:nvPr/>
        </p:nvSpPr>
        <p:spPr bwMode="auto">
          <a:xfrm>
            <a:off x="5408613" y="4921250"/>
            <a:ext cx="1422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400" b="1">
                <a:solidFill>
                  <a:srgbClr val="F4BB43"/>
                </a:solidFill>
                <a:latin typeface="Arial" panose="020B0604020202020204" pitchFamily="34" charset="0"/>
              </a:rPr>
              <a:t>课题小结</a:t>
            </a:r>
            <a:endParaRPr lang="zh-CN" altLang="en-US" sz="2400" b="1">
              <a:solidFill>
                <a:srgbClr val="F4BB43"/>
              </a:solidFill>
              <a:latin typeface="Arial" panose="020B0604020202020204" pitchFamily="34" charset="0"/>
              <a:cs typeface="Arial" panose="020B0604020202020204" pitchFamily="34" charset="0"/>
            </a:endParaRPr>
          </a:p>
        </p:txBody>
      </p:sp>
      <p:cxnSp>
        <p:nvCxnSpPr>
          <p:cNvPr id="16395" name="直接连接符 14">
            <a:extLst>
              <a:ext uri="{FF2B5EF4-FFF2-40B4-BE49-F238E27FC236}">
                <a16:creationId xmlns:a16="http://schemas.microsoft.com/office/drawing/2014/main" id="{AB17EBC5-BF10-4789-9FD7-8E459253A856}"/>
              </a:ext>
            </a:extLst>
          </p:cNvPr>
          <p:cNvCxnSpPr>
            <a:cxnSpLocks noChangeShapeType="1"/>
          </p:cNvCxnSpPr>
          <p:nvPr/>
        </p:nvCxnSpPr>
        <p:spPr bwMode="auto">
          <a:xfrm>
            <a:off x="5297488" y="1600200"/>
            <a:ext cx="0" cy="457200"/>
          </a:xfrm>
          <a:prstGeom prst="line">
            <a:avLst/>
          </a:prstGeom>
          <a:noFill/>
          <a:ln w="6350">
            <a:solidFill>
              <a:srgbClr val="2BA854"/>
            </a:solidFill>
            <a:round/>
            <a:headEnd/>
            <a:tailEnd/>
          </a:ln>
          <a:extLst>
            <a:ext uri="{909E8E84-426E-40DD-AFC4-6F175D3DCCD1}">
              <a14:hiddenFill xmlns:a14="http://schemas.microsoft.com/office/drawing/2010/main">
                <a:noFill/>
              </a14:hiddenFill>
            </a:ext>
          </a:extLst>
        </p:spPr>
      </p:cxnSp>
      <p:cxnSp>
        <p:nvCxnSpPr>
          <p:cNvPr id="16396" name="直接连接符 15">
            <a:extLst>
              <a:ext uri="{FF2B5EF4-FFF2-40B4-BE49-F238E27FC236}">
                <a16:creationId xmlns:a16="http://schemas.microsoft.com/office/drawing/2014/main" id="{A71CD13D-847F-44D8-B81B-A2179A872ED8}"/>
              </a:ext>
            </a:extLst>
          </p:cNvPr>
          <p:cNvCxnSpPr>
            <a:cxnSpLocks noChangeShapeType="1"/>
          </p:cNvCxnSpPr>
          <p:nvPr/>
        </p:nvCxnSpPr>
        <p:spPr bwMode="auto">
          <a:xfrm>
            <a:off x="5316538" y="2705100"/>
            <a:ext cx="0" cy="457200"/>
          </a:xfrm>
          <a:prstGeom prst="line">
            <a:avLst/>
          </a:prstGeom>
          <a:noFill/>
          <a:ln w="6350">
            <a:solidFill>
              <a:srgbClr val="513087"/>
            </a:solidFill>
            <a:round/>
            <a:headEnd/>
            <a:tailEnd/>
          </a:ln>
          <a:extLst>
            <a:ext uri="{909E8E84-426E-40DD-AFC4-6F175D3DCCD1}">
              <a14:hiddenFill xmlns:a14="http://schemas.microsoft.com/office/drawing/2010/main">
                <a:noFill/>
              </a14:hiddenFill>
            </a:ext>
          </a:extLst>
        </p:spPr>
      </p:cxnSp>
      <p:cxnSp>
        <p:nvCxnSpPr>
          <p:cNvPr id="16397" name="直接连接符 16">
            <a:extLst>
              <a:ext uri="{FF2B5EF4-FFF2-40B4-BE49-F238E27FC236}">
                <a16:creationId xmlns:a16="http://schemas.microsoft.com/office/drawing/2014/main" id="{9E49FA8C-3B20-4E25-9147-972C527E3500}"/>
              </a:ext>
            </a:extLst>
          </p:cNvPr>
          <p:cNvCxnSpPr>
            <a:cxnSpLocks noChangeShapeType="1"/>
          </p:cNvCxnSpPr>
          <p:nvPr/>
        </p:nvCxnSpPr>
        <p:spPr bwMode="auto">
          <a:xfrm>
            <a:off x="5316538" y="3817938"/>
            <a:ext cx="0" cy="457200"/>
          </a:xfrm>
          <a:prstGeom prst="line">
            <a:avLst/>
          </a:prstGeom>
          <a:noFill/>
          <a:ln w="6350">
            <a:solidFill>
              <a:srgbClr val="DE4477"/>
            </a:solidFill>
            <a:round/>
            <a:headEnd/>
            <a:tailEnd/>
          </a:ln>
          <a:extLst>
            <a:ext uri="{909E8E84-426E-40DD-AFC4-6F175D3DCCD1}">
              <a14:hiddenFill xmlns:a14="http://schemas.microsoft.com/office/drawing/2010/main">
                <a:noFill/>
              </a14:hiddenFill>
            </a:ext>
          </a:extLst>
        </p:spPr>
      </p:cxnSp>
      <p:cxnSp>
        <p:nvCxnSpPr>
          <p:cNvPr id="16398" name="直接连接符 17">
            <a:extLst>
              <a:ext uri="{FF2B5EF4-FFF2-40B4-BE49-F238E27FC236}">
                <a16:creationId xmlns:a16="http://schemas.microsoft.com/office/drawing/2014/main" id="{F01B6E7E-E27C-44A4-94C6-51316079598B}"/>
              </a:ext>
            </a:extLst>
          </p:cNvPr>
          <p:cNvCxnSpPr>
            <a:cxnSpLocks noChangeShapeType="1"/>
          </p:cNvCxnSpPr>
          <p:nvPr/>
        </p:nvCxnSpPr>
        <p:spPr bwMode="auto">
          <a:xfrm>
            <a:off x="5316538" y="4895850"/>
            <a:ext cx="0" cy="457200"/>
          </a:xfrm>
          <a:prstGeom prst="line">
            <a:avLst/>
          </a:prstGeom>
          <a:noFill/>
          <a:ln w="6350">
            <a:solidFill>
              <a:srgbClr val="F4BB43"/>
            </a:solidFill>
            <a:round/>
            <a:headEnd/>
            <a:tailEnd/>
          </a:ln>
          <a:extLst>
            <a:ext uri="{909E8E84-426E-40DD-AFC4-6F175D3DCCD1}">
              <a14:hiddenFill xmlns:a14="http://schemas.microsoft.com/office/drawing/2010/main">
                <a:noFill/>
              </a14:hiddenFill>
            </a:ext>
          </a:extLst>
        </p:spPr>
      </p:cxnSp>
      <p:cxnSp>
        <p:nvCxnSpPr>
          <p:cNvPr id="16399" name="直接连接符 23">
            <a:extLst>
              <a:ext uri="{FF2B5EF4-FFF2-40B4-BE49-F238E27FC236}">
                <a16:creationId xmlns:a16="http://schemas.microsoft.com/office/drawing/2014/main" id="{8CC8F1FA-C11D-46A9-A031-DEF2C9B8B032}"/>
              </a:ext>
            </a:extLst>
          </p:cNvPr>
          <p:cNvCxnSpPr>
            <a:cxnSpLocks noChangeShapeType="1"/>
          </p:cNvCxnSpPr>
          <p:nvPr/>
        </p:nvCxnSpPr>
        <p:spPr bwMode="auto">
          <a:xfrm>
            <a:off x="5240338" y="1600200"/>
            <a:ext cx="0" cy="457200"/>
          </a:xfrm>
          <a:prstGeom prst="line">
            <a:avLst/>
          </a:prstGeom>
          <a:noFill/>
          <a:ln w="28575">
            <a:solidFill>
              <a:srgbClr val="2BA854"/>
            </a:solidFill>
            <a:round/>
            <a:headEnd/>
            <a:tailEnd/>
          </a:ln>
          <a:extLst>
            <a:ext uri="{909E8E84-426E-40DD-AFC4-6F175D3DCCD1}">
              <a14:hiddenFill xmlns:a14="http://schemas.microsoft.com/office/drawing/2010/main">
                <a:noFill/>
              </a14:hiddenFill>
            </a:ext>
          </a:extLst>
        </p:spPr>
      </p:cxnSp>
      <p:cxnSp>
        <p:nvCxnSpPr>
          <p:cNvPr id="16400" name="直接连接符 24">
            <a:extLst>
              <a:ext uri="{FF2B5EF4-FFF2-40B4-BE49-F238E27FC236}">
                <a16:creationId xmlns:a16="http://schemas.microsoft.com/office/drawing/2014/main" id="{2FC1E787-9D03-4E8B-A548-AD88DF0601F0}"/>
              </a:ext>
            </a:extLst>
          </p:cNvPr>
          <p:cNvCxnSpPr>
            <a:cxnSpLocks noChangeShapeType="1"/>
          </p:cNvCxnSpPr>
          <p:nvPr/>
        </p:nvCxnSpPr>
        <p:spPr bwMode="auto">
          <a:xfrm>
            <a:off x="5259388" y="2705100"/>
            <a:ext cx="0" cy="457200"/>
          </a:xfrm>
          <a:prstGeom prst="line">
            <a:avLst/>
          </a:prstGeom>
          <a:noFill/>
          <a:ln w="28575">
            <a:solidFill>
              <a:srgbClr val="513087"/>
            </a:solidFill>
            <a:round/>
            <a:headEnd/>
            <a:tailEnd/>
          </a:ln>
          <a:extLst>
            <a:ext uri="{909E8E84-426E-40DD-AFC4-6F175D3DCCD1}">
              <a14:hiddenFill xmlns:a14="http://schemas.microsoft.com/office/drawing/2010/main">
                <a:noFill/>
              </a14:hiddenFill>
            </a:ext>
          </a:extLst>
        </p:spPr>
      </p:cxnSp>
      <p:cxnSp>
        <p:nvCxnSpPr>
          <p:cNvPr id="16401" name="直接连接符 25">
            <a:extLst>
              <a:ext uri="{FF2B5EF4-FFF2-40B4-BE49-F238E27FC236}">
                <a16:creationId xmlns:a16="http://schemas.microsoft.com/office/drawing/2014/main" id="{0E71D10B-183F-4DC2-94BF-23B1CD1CFA81}"/>
              </a:ext>
            </a:extLst>
          </p:cNvPr>
          <p:cNvCxnSpPr>
            <a:cxnSpLocks noChangeShapeType="1"/>
          </p:cNvCxnSpPr>
          <p:nvPr/>
        </p:nvCxnSpPr>
        <p:spPr bwMode="auto">
          <a:xfrm>
            <a:off x="5259388" y="3817938"/>
            <a:ext cx="0" cy="457200"/>
          </a:xfrm>
          <a:prstGeom prst="line">
            <a:avLst/>
          </a:prstGeom>
          <a:noFill/>
          <a:ln w="28575">
            <a:solidFill>
              <a:srgbClr val="DE4477"/>
            </a:solidFill>
            <a:round/>
            <a:headEnd/>
            <a:tailEnd/>
          </a:ln>
          <a:extLst>
            <a:ext uri="{909E8E84-426E-40DD-AFC4-6F175D3DCCD1}">
              <a14:hiddenFill xmlns:a14="http://schemas.microsoft.com/office/drawing/2010/main">
                <a:noFill/>
              </a14:hiddenFill>
            </a:ext>
          </a:extLst>
        </p:spPr>
      </p:cxnSp>
      <p:cxnSp>
        <p:nvCxnSpPr>
          <p:cNvPr id="16402" name="直接连接符 26">
            <a:extLst>
              <a:ext uri="{FF2B5EF4-FFF2-40B4-BE49-F238E27FC236}">
                <a16:creationId xmlns:a16="http://schemas.microsoft.com/office/drawing/2014/main" id="{57FE74C2-D2CE-4D81-85E3-F4F52BBF9125}"/>
              </a:ext>
            </a:extLst>
          </p:cNvPr>
          <p:cNvCxnSpPr>
            <a:cxnSpLocks noChangeShapeType="1"/>
          </p:cNvCxnSpPr>
          <p:nvPr/>
        </p:nvCxnSpPr>
        <p:spPr bwMode="auto">
          <a:xfrm>
            <a:off x="5259388" y="4895850"/>
            <a:ext cx="0" cy="457200"/>
          </a:xfrm>
          <a:prstGeom prst="line">
            <a:avLst/>
          </a:prstGeom>
          <a:noFill/>
          <a:ln w="28575">
            <a:solidFill>
              <a:srgbClr val="F4BB43"/>
            </a:solidFill>
            <a:round/>
            <a:headEnd/>
            <a:tailEnd/>
          </a:ln>
          <a:extLst>
            <a:ext uri="{909E8E84-426E-40DD-AFC4-6F175D3DCCD1}">
              <a14:hiddenFill xmlns:a14="http://schemas.microsoft.com/office/drawing/2010/main">
                <a:noFill/>
              </a14:hiddenFill>
            </a:ext>
          </a:extLst>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additive="base">
                                        <p:cTn id="7" dur="500" fill="hold"/>
                                        <p:tgtEl>
                                          <p:spTgt spid="16387"/>
                                        </p:tgtEl>
                                        <p:attrNameLst>
                                          <p:attrName>ppt_x</p:attrName>
                                        </p:attrNameLst>
                                      </p:cBhvr>
                                      <p:tavLst>
                                        <p:tav tm="0">
                                          <p:val>
                                            <p:strVal val="#ppt_x"/>
                                          </p:val>
                                        </p:tav>
                                        <p:tav tm="100000">
                                          <p:val>
                                            <p:strVal val="#ppt_x"/>
                                          </p:val>
                                        </p:tav>
                                      </p:tavLst>
                                    </p:anim>
                                    <p:anim calcmode="lin" valueType="num">
                                      <p:cBhvr additive="base">
                                        <p:cTn id="8" dur="500" fill="hold"/>
                                        <p:tgtEl>
                                          <p:spTgt spid="1638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91"/>
                                        </p:tgtEl>
                                        <p:attrNameLst>
                                          <p:attrName>style.visibility</p:attrName>
                                        </p:attrNameLst>
                                      </p:cBhvr>
                                      <p:to>
                                        <p:strVal val="visible"/>
                                      </p:to>
                                    </p:set>
                                    <p:anim calcmode="lin" valueType="num">
                                      <p:cBhvr additive="base">
                                        <p:cTn id="11" dur="500" fill="hold"/>
                                        <p:tgtEl>
                                          <p:spTgt spid="16391"/>
                                        </p:tgtEl>
                                        <p:attrNameLst>
                                          <p:attrName>ppt_x</p:attrName>
                                        </p:attrNameLst>
                                      </p:cBhvr>
                                      <p:tavLst>
                                        <p:tav tm="0">
                                          <p:val>
                                            <p:strVal val="#ppt_x"/>
                                          </p:val>
                                        </p:tav>
                                        <p:tav tm="100000">
                                          <p:val>
                                            <p:strVal val="#ppt_x"/>
                                          </p:val>
                                        </p:tav>
                                      </p:tavLst>
                                    </p:anim>
                                    <p:anim calcmode="lin" valueType="num">
                                      <p:cBhvr additive="base">
                                        <p:cTn id="12" dur="500" fill="hold"/>
                                        <p:tgtEl>
                                          <p:spTgt spid="1639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395"/>
                                        </p:tgtEl>
                                        <p:attrNameLst>
                                          <p:attrName>style.visibility</p:attrName>
                                        </p:attrNameLst>
                                      </p:cBhvr>
                                      <p:to>
                                        <p:strVal val="visible"/>
                                      </p:to>
                                    </p:set>
                                    <p:anim calcmode="lin" valueType="num">
                                      <p:cBhvr additive="base">
                                        <p:cTn id="15" dur="500" fill="hold"/>
                                        <p:tgtEl>
                                          <p:spTgt spid="16395"/>
                                        </p:tgtEl>
                                        <p:attrNameLst>
                                          <p:attrName>ppt_x</p:attrName>
                                        </p:attrNameLst>
                                      </p:cBhvr>
                                      <p:tavLst>
                                        <p:tav tm="0">
                                          <p:val>
                                            <p:strVal val="#ppt_x"/>
                                          </p:val>
                                        </p:tav>
                                        <p:tav tm="100000">
                                          <p:val>
                                            <p:strVal val="#ppt_x"/>
                                          </p:val>
                                        </p:tav>
                                      </p:tavLst>
                                    </p:anim>
                                    <p:anim calcmode="lin" valueType="num">
                                      <p:cBhvr additive="base">
                                        <p:cTn id="16" dur="500" fill="hold"/>
                                        <p:tgtEl>
                                          <p:spTgt spid="1639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399"/>
                                        </p:tgtEl>
                                        <p:attrNameLst>
                                          <p:attrName>style.visibility</p:attrName>
                                        </p:attrNameLst>
                                      </p:cBhvr>
                                      <p:to>
                                        <p:strVal val="visible"/>
                                      </p:to>
                                    </p:set>
                                    <p:anim calcmode="lin" valueType="num">
                                      <p:cBhvr additive="base">
                                        <p:cTn id="19" dur="500" fill="hold"/>
                                        <p:tgtEl>
                                          <p:spTgt spid="16399"/>
                                        </p:tgtEl>
                                        <p:attrNameLst>
                                          <p:attrName>ppt_x</p:attrName>
                                        </p:attrNameLst>
                                      </p:cBhvr>
                                      <p:tavLst>
                                        <p:tav tm="0">
                                          <p:val>
                                            <p:strVal val="#ppt_x"/>
                                          </p:val>
                                        </p:tav>
                                        <p:tav tm="100000">
                                          <p:val>
                                            <p:strVal val="#ppt_x"/>
                                          </p:val>
                                        </p:tav>
                                      </p:tavLst>
                                    </p:anim>
                                    <p:anim calcmode="lin" valueType="num">
                                      <p:cBhvr additive="base">
                                        <p:cTn id="20" dur="500" fill="hold"/>
                                        <p:tgtEl>
                                          <p:spTgt spid="1639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6388"/>
                                        </p:tgtEl>
                                        <p:attrNameLst>
                                          <p:attrName>style.visibility</p:attrName>
                                        </p:attrNameLst>
                                      </p:cBhvr>
                                      <p:to>
                                        <p:strVal val="visible"/>
                                      </p:to>
                                    </p:set>
                                    <p:animEffect transition="in" filter="randombar(horizontal)">
                                      <p:cBhvr>
                                        <p:cTn id="25" dur="500"/>
                                        <p:tgtEl>
                                          <p:spTgt spid="1638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6392"/>
                                        </p:tgtEl>
                                        <p:attrNameLst>
                                          <p:attrName>style.visibility</p:attrName>
                                        </p:attrNameLst>
                                      </p:cBhvr>
                                      <p:to>
                                        <p:strVal val="visible"/>
                                      </p:to>
                                    </p:set>
                                    <p:animEffect transition="in" filter="randombar(horizontal)">
                                      <p:cBhvr>
                                        <p:cTn id="28" dur="500"/>
                                        <p:tgtEl>
                                          <p:spTgt spid="16392"/>
                                        </p:tgtEl>
                                      </p:cBhvr>
                                    </p:animEffect>
                                  </p:childTnLst>
                                </p:cTn>
                              </p:par>
                              <p:par>
                                <p:cTn id="29" presetID="14" presetClass="entr" presetSubtype="10" fill="hold" nodeType="withEffect">
                                  <p:stCondLst>
                                    <p:cond delay="0"/>
                                  </p:stCondLst>
                                  <p:childTnLst>
                                    <p:set>
                                      <p:cBhvr>
                                        <p:cTn id="30" dur="1" fill="hold">
                                          <p:stCondLst>
                                            <p:cond delay="0"/>
                                          </p:stCondLst>
                                        </p:cTn>
                                        <p:tgtEl>
                                          <p:spTgt spid="16396"/>
                                        </p:tgtEl>
                                        <p:attrNameLst>
                                          <p:attrName>style.visibility</p:attrName>
                                        </p:attrNameLst>
                                      </p:cBhvr>
                                      <p:to>
                                        <p:strVal val="visible"/>
                                      </p:to>
                                    </p:set>
                                    <p:animEffect transition="in" filter="randombar(horizontal)">
                                      <p:cBhvr>
                                        <p:cTn id="31" dur="500"/>
                                        <p:tgtEl>
                                          <p:spTgt spid="16396"/>
                                        </p:tgtEl>
                                      </p:cBhvr>
                                    </p:animEffect>
                                  </p:childTnLst>
                                </p:cTn>
                              </p:par>
                              <p:par>
                                <p:cTn id="32" presetID="14" presetClass="entr" presetSubtype="10" fill="hold" nodeType="withEffect">
                                  <p:stCondLst>
                                    <p:cond delay="0"/>
                                  </p:stCondLst>
                                  <p:childTnLst>
                                    <p:set>
                                      <p:cBhvr>
                                        <p:cTn id="33" dur="1" fill="hold">
                                          <p:stCondLst>
                                            <p:cond delay="0"/>
                                          </p:stCondLst>
                                        </p:cTn>
                                        <p:tgtEl>
                                          <p:spTgt spid="16400"/>
                                        </p:tgtEl>
                                        <p:attrNameLst>
                                          <p:attrName>style.visibility</p:attrName>
                                        </p:attrNameLst>
                                      </p:cBhvr>
                                      <p:to>
                                        <p:strVal val="visible"/>
                                      </p:to>
                                    </p:set>
                                    <p:animEffect transition="in" filter="randombar(horizontal)">
                                      <p:cBhvr>
                                        <p:cTn id="34" dur="500"/>
                                        <p:tgtEl>
                                          <p:spTgt spid="1640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6" presetClass="entr" presetSubtype="0" fill="hold" nodeType="clickEffect">
                                  <p:stCondLst>
                                    <p:cond delay="0"/>
                                  </p:stCondLst>
                                  <p:childTnLst>
                                    <p:set>
                                      <p:cBhvr>
                                        <p:cTn id="38" dur="1" fill="hold">
                                          <p:stCondLst>
                                            <p:cond delay="0"/>
                                          </p:stCondLst>
                                        </p:cTn>
                                        <p:tgtEl>
                                          <p:spTgt spid="16397"/>
                                        </p:tgtEl>
                                        <p:attrNameLst>
                                          <p:attrName>style.visibility</p:attrName>
                                        </p:attrNameLst>
                                      </p:cBhvr>
                                      <p:to>
                                        <p:strVal val="visible"/>
                                      </p:to>
                                    </p:set>
                                    <p:animEffect transition="in" filter="wipe(down)">
                                      <p:cBhvr>
                                        <p:cTn id="39" dur="580">
                                          <p:stCondLst>
                                            <p:cond delay="0"/>
                                          </p:stCondLst>
                                        </p:cTn>
                                        <p:tgtEl>
                                          <p:spTgt spid="16397"/>
                                        </p:tgtEl>
                                      </p:cBhvr>
                                    </p:animEffect>
                                    <p:anim calcmode="lin" valueType="num">
                                      <p:cBhvr>
                                        <p:cTn id="40" dur="1822" tmFilter="0,0; 0.14,0.36; 0.43,0.73; 0.71,0.91; 1.0,1.0">
                                          <p:stCondLst>
                                            <p:cond delay="0"/>
                                          </p:stCondLst>
                                        </p:cTn>
                                        <p:tgtEl>
                                          <p:spTgt spid="16397"/>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6397"/>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6397"/>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6397"/>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6397"/>
                                        </p:tgtEl>
                                        <p:attrNameLst>
                                          <p:attrName>ppt_y</p:attrName>
                                        </p:attrNameLst>
                                      </p:cBhvr>
                                      <p:tavLst>
                                        <p:tav tm="0" fmla="#ppt_y-sin(pi*$)/81">
                                          <p:val>
                                            <p:fltVal val="0"/>
                                          </p:val>
                                        </p:tav>
                                        <p:tav tm="100000">
                                          <p:val>
                                            <p:fltVal val="1"/>
                                          </p:val>
                                        </p:tav>
                                      </p:tavLst>
                                    </p:anim>
                                    <p:animScale>
                                      <p:cBhvr>
                                        <p:cTn id="45" dur="26">
                                          <p:stCondLst>
                                            <p:cond delay="650"/>
                                          </p:stCondLst>
                                        </p:cTn>
                                        <p:tgtEl>
                                          <p:spTgt spid="16397"/>
                                        </p:tgtEl>
                                      </p:cBhvr>
                                      <p:to x="100000" y="60000"/>
                                    </p:animScale>
                                    <p:animScale>
                                      <p:cBhvr>
                                        <p:cTn id="46" dur="166" decel="50000">
                                          <p:stCondLst>
                                            <p:cond delay="676"/>
                                          </p:stCondLst>
                                        </p:cTn>
                                        <p:tgtEl>
                                          <p:spTgt spid="16397"/>
                                        </p:tgtEl>
                                      </p:cBhvr>
                                      <p:to x="100000" y="100000"/>
                                    </p:animScale>
                                    <p:animScale>
                                      <p:cBhvr>
                                        <p:cTn id="47" dur="26">
                                          <p:stCondLst>
                                            <p:cond delay="1312"/>
                                          </p:stCondLst>
                                        </p:cTn>
                                        <p:tgtEl>
                                          <p:spTgt spid="16397"/>
                                        </p:tgtEl>
                                      </p:cBhvr>
                                      <p:to x="100000" y="80000"/>
                                    </p:animScale>
                                    <p:animScale>
                                      <p:cBhvr>
                                        <p:cTn id="48" dur="166" decel="50000">
                                          <p:stCondLst>
                                            <p:cond delay="1338"/>
                                          </p:stCondLst>
                                        </p:cTn>
                                        <p:tgtEl>
                                          <p:spTgt spid="16397"/>
                                        </p:tgtEl>
                                      </p:cBhvr>
                                      <p:to x="100000" y="100000"/>
                                    </p:animScale>
                                    <p:animScale>
                                      <p:cBhvr>
                                        <p:cTn id="49" dur="26">
                                          <p:stCondLst>
                                            <p:cond delay="1642"/>
                                          </p:stCondLst>
                                        </p:cTn>
                                        <p:tgtEl>
                                          <p:spTgt spid="16397"/>
                                        </p:tgtEl>
                                      </p:cBhvr>
                                      <p:to x="100000" y="90000"/>
                                    </p:animScale>
                                    <p:animScale>
                                      <p:cBhvr>
                                        <p:cTn id="50" dur="166" decel="50000">
                                          <p:stCondLst>
                                            <p:cond delay="1668"/>
                                          </p:stCondLst>
                                        </p:cTn>
                                        <p:tgtEl>
                                          <p:spTgt spid="16397"/>
                                        </p:tgtEl>
                                      </p:cBhvr>
                                      <p:to x="100000" y="100000"/>
                                    </p:animScale>
                                    <p:animScale>
                                      <p:cBhvr>
                                        <p:cTn id="51" dur="26">
                                          <p:stCondLst>
                                            <p:cond delay="1808"/>
                                          </p:stCondLst>
                                        </p:cTn>
                                        <p:tgtEl>
                                          <p:spTgt spid="16397"/>
                                        </p:tgtEl>
                                      </p:cBhvr>
                                      <p:to x="100000" y="95000"/>
                                    </p:animScale>
                                    <p:animScale>
                                      <p:cBhvr>
                                        <p:cTn id="52" dur="166" decel="50000">
                                          <p:stCondLst>
                                            <p:cond delay="1834"/>
                                          </p:stCondLst>
                                        </p:cTn>
                                        <p:tgtEl>
                                          <p:spTgt spid="16397"/>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16401"/>
                                        </p:tgtEl>
                                        <p:attrNameLst>
                                          <p:attrName>style.visibility</p:attrName>
                                        </p:attrNameLst>
                                      </p:cBhvr>
                                      <p:to>
                                        <p:strVal val="visible"/>
                                      </p:to>
                                    </p:set>
                                    <p:animEffect transition="in" filter="wipe(down)">
                                      <p:cBhvr>
                                        <p:cTn id="55" dur="580">
                                          <p:stCondLst>
                                            <p:cond delay="0"/>
                                          </p:stCondLst>
                                        </p:cTn>
                                        <p:tgtEl>
                                          <p:spTgt spid="16401"/>
                                        </p:tgtEl>
                                      </p:cBhvr>
                                    </p:animEffect>
                                    <p:anim calcmode="lin" valueType="num">
                                      <p:cBhvr>
                                        <p:cTn id="56" dur="1822" tmFilter="0,0; 0.14,0.36; 0.43,0.73; 0.71,0.91; 1.0,1.0">
                                          <p:stCondLst>
                                            <p:cond delay="0"/>
                                          </p:stCondLst>
                                        </p:cTn>
                                        <p:tgtEl>
                                          <p:spTgt spid="16401"/>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6401"/>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6401"/>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6401"/>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6401"/>
                                        </p:tgtEl>
                                        <p:attrNameLst>
                                          <p:attrName>ppt_y</p:attrName>
                                        </p:attrNameLst>
                                      </p:cBhvr>
                                      <p:tavLst>
                                        <p:tav tm="0" fmla="#ppt_y-sin(pi*$)/81">
                                          <p:val>
                                            <p:fltVal val="0"/>
                                          </p:val>
                                        </p:tav>
                                        <p:tav tm="100000">
                                          <p:val>
                                            <p:fltVal val="1"/>
                                          </p:val>
                                        </p:tav>
                                      </p:tavLst>
                                    </p:anim>
                                    <p:animScale>
                                      <p:cBhvr>
                                        <p:cTn id="61" dur="26">
                                          <p:stCondLst>
                                            <p:cond delay="650"/>
                                          </p:stCondLst>
                                        </p:cTn>
                                        <p:tgtEl>
                                          <p:spTgt spid="16401"/>
                                        </p:tgtEl>
                                      </p:cBhvr>
                                      <p:to x="100000" y="60000"/>
                                    </p:animScale>
                                    <p:animScale>
                                      <p:cBhvr>
                                        <p:cTn id="62" dur="166" decel="50000">
                                          <p:stCondLst>
                                            <p:cond delay="676"/>
                                          </p:stCondLst>
                                        </p:cTn>
                                        <p:tgtEl>
                                          <p:spTgt spid="16401"/>
                                        </p:tgtEl>
                                      </p:cBhvr>
                                      <p:to x="100000" y="100000"/>
                                    </p:animScale>
                                    <p:animScale>
                                      <p:cBhvr>
                                        <p:cTn id="63" dur="26">
                                          <p:stCondLst>
                                            <p:cond delay="1312"/>
                                          </p:stCondLst>
                                        </p:cTn>
                                        <p:tgtEl>
                                          <p:spTgt spid="16401"/>
                                        </p:tgtEl>
                                      </p:cBhvr>
                                      <p:to x="100000" y="80000"/>
                                    </p:animScale>
                                    <p:animScale>
                                      <p:cBhvr>
                                        <p:cTn id="64" dur="166" decel="50000">
                                          <p:stCondLst>
                                            <p:cond delay="1338"/>
                                          </p:stCondLst>
                                        </p:cTn>
                                        <p:tgtEl>
                                          <p:spTgt spid="16401"/>
                                        </p:tgtEl>
                                      </p:cBhvr>
                                      <p:to x="100000" y="100000"/>
                                    </p:animScale>
                                    <p:animScale>
                                      <p:cBhvr>
                                        <p:cTn id="65" dur="26">
                                          <p:stCondLst>
                                            <p:cond delay="1642"/>
                                          </p:stCondLst>
                                        </p:cTn>
                                        <p:tgtEl>
                                          <p:spTgt spid="16401"/>
                                        </p:tgtEl>
                                      </p:cBhvr>
                                      <p:to x="100000" y="90000"/>
                                    </p:animScale>
                                    <p:animScale>
                                      <p:cBhvr>
                                        <p:cTn id="66" dur="166" decel="50000">
                                          <p:stCondLst>
                                            <p:cond delay="1668"/>
                                          </p:stCondLst>
                                        </p:cTn>
                                        <p:tgtEl>
                                          <p:spTgt spid="16401"/>
                                        </p:tgtEl>
                                      </p:cBhvr>
                                      <p:to x="100000" y="100000"/>
                                    </p:animScale>
                                    <p:animScale>
                                      <p:cBhvr>
                                        <p:cTn id="67" dur="26">
                                          <p:stCondLst>
                                            <p:cond delay="1808"/>
                                          </p:stCondLst>
                                        </p:cTn>
                                        <p:tgtEl>
                                          <p:spTgt spid="16401"/>
                                        </p:tgtEl>
                                      </p:cBhvr>
                                      <p:to x="100000" y="95000"/>
                                    </p:animScale>
                                    <p:animScale>
                                      <p:cBhvr>
                                        <p:cTn id="68" dur="166" decel="50000">
                                          <p:stCondLst>
                                            <p:cond delay="1834"/>
                                          </p:stCondLst>
                                        </p:cTn>
                                        <p:tgtEl>
                                          <p:spTgt spid="16401"/>
                                        </p:tgtEl>
                                      </p:cBhvr>
                                      <p:to x="100000" y="100000"/>
                                    </p:animScale>
                                  </p:childTnLst>
                                </p:cTn>
                              </p:par>
                            </p:childTnLst>
                          </p:cTn>
                        </p:par>
                      </p:childTnLst>
                    </p:cTn>
                  </p:par>
                  <p:par>
                    <p:cTn id="69" fill="hold" nodeType="clickPar">
                      <p:stCondLst>
                        <p:cond delay="indefinite"/>
                      </p:stCondLst>
                      <p:childTnLst>
                        <p:par>
                          <p:cTn id="70" fill="hold" nodeType="withGroup">
                            <p:stCondLst>
                              <p:cond delay="0"/>
                            </p:stCondLst>
                            <p:childTnLst>
                              <p:par>
                                <p:cTn id="71" presetID="26" presetClass="entr" presetSubtype="0" fill="hold" nodeType="clickEffect">
                                  <p:stCondLst>
                                    <p:cond delay="0"/>
                                  </p:stCondLst>
                                  <p:childTnLst>
                                    <p:set>
                                      <p:cBhvr>
                                        <p:cTn id="72" dur="1" fill="hold">
                                          <p:stCondLst>
                                            <p:cond delay="0"/>
                                          </p:stCondLst>
                                        </p:cTn>
                                        <p:tgtEl>
                                          <p:spTgt spid="16397"/>
                                        </p:tgtEl>
                                        <p:attrNameLst>
                                          <p:attrName>style.visibility</p:attrName>
                                        </p:attrNameLst>
                                      </p:cBhvr>
                                      <p:to>
                                        <p:strVal val="visible"/>
                                      </p:to>
                                    </p:set>
                                    <p:animEffect transition="in" filter="wipe(down)">
                                      <p:cBhvr>
                                        <p:cTn id="73" dur="580">
                                          <p:stCondLst>
                                            <p:cond delay="0"/>
                                          </p:stCondLst>
                                        </p:cTn>
                                        <p:tgtEl>
                                          <p:spTgt spid="16397"/>
                                        </p:tgtEl>
                                      </p:cBhvr>
                                    </p:animEffect>
                                    <p:anim calcmode="lin" valueType="num">
                                      <p:cBhvr>
                                        <p:cTn id="74" dur="1822" tmFilter="0,0; 0.14,0.36; 0.43,0.73; 0.71,0.91; 1.0,1.0">
                                          <p:stCondLst>
                                            <p:cond delay="0"/>
                                          </p:stCondLst>
                                        </p:cTn>
                                        <p:tgtEl>
                                          <p:spTgt spid="16397"/>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6397"/>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6397"/>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6397"/>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6397"/>
                                        </p:tgtEl>
                                        <p:attrNameLst>
                                          <p:attrName>ppt_y</p:attrName>
                                        </p:attrNameLst>
                                      </p:cBhvr>
                                      <p:tavLst>
                                        <p:tav tm="0" fmla="#ppt_y-sin(pi*$)/81">
                                          <p:val>
                                            <p:fltVal val="0"/>
                                          </p:val>
                                        </p:tav>
                                        <p:tav tm="100000">
                                          <p:val>
                                            <p:fltVal val="1"/>
                                          </p:val>
                                        </p:tav>
                                      </p:tavLst>
                                    </p:anim>
                                    <p:animScale>
                                      <p:cBhvr>
                                        <p:cTn id="79" dur="26">
                                          <p:stCondLst>
                                            <p:cond delay="650"/>
                                          </p:stCondLst>
                                        </p:cTn>
                                        <p:tgtEl>
                                          <p:spTgt spid="16397"/>
                                        </p:tgtEl>
                                      </p:cBhvr>
                                      <p:to x="100000" y="60000"/>
                                    </p:animScale>
                                    <p:animScale>
                                      <p:cBhvr>
                                        <p:cTn id="80" dur="166" decel="50000">
                                          <p:stCondLst>
                                            <p:cond delay="676"/>
                                          </p:stCondLst>
                                        </p:cTn>
                                        <p:tgtEl>
                                          <p:spTgt spid="16397"/>
                                        </p:tgtEl>
                                      </p:cBhvr>
                                      <p:to x="100000" y="100000"/>
                                    </p:animScale>
                                    <p:animScale>
                                      <p:cBhvr>
                                        <p:cTn id="81" dur="26">
                                          <p:stCondLst>
                                            <p:cond delay="1312"/>
                                          </p:stCondLst>
                                        </p:cTn>
                                        <p:tgtEl>
                                          <p:spTgt spid="16397"/>
                                        </p:tgtEl>
                                      </p:cBhvr>
                                      <p:to x="100000" y="80000"/>
                                    </p:animScale>
                                    <p:animScale>
                                      <p:cBhvr>
                                        <p:cTn id="82" dur="166" decel="50000">
                                          <p:stCondLst>
                                            <p:cond delay="1338"/>
                                          </p:stCondLst>
                                        </p:cTn>
                                        <p:tgtEl>
                                          <p:spTgt spid="16397"/>
                                        </p:tgtEl>
                                      </p:cBhvr>
                                      <p:to x="100000" y="100000"/>
                                    </p:animScale>
                                    <p:animScale>
                                      <p:cBhvr>
                                        <p:cTn id="83" dur="26">
                                          <p:stCondLst>
                                            <p:cond delay="1642"/>
                                          </p:stCondLst>
                                        </p:cTn>
                                        <p:tgtEl>
                                          <p:spTgt spid="16397"/>
                                        </p:tgtEl>
                                      </p:cBhvr>
                                      <p:to x="100000" y="90000"/>
                                    </p:animScale>
                                    <p:animScale>
                                      <p:cBhvr>
                                        <p:cTn id="84" dur="166" decel="50000">
                                          <p:stCondLst>
                                            <p:cond delay="1668"/>
                                          </p:stCondLst>
                                        </p:cTn>
                                        <p:tgtEl>
                                          <p:spTgt spid="16397"/>
                                        </p:tgtEl>
                                      </p:cBhvr>
                                      <p:to x="100000" y="100000"/>
                                    </p:animScale>
                                    <p:animScale>
                                      <p:cBhvr>
                                        <p:cTn id="85" dur="26">
                                          <p:stCondLst>
                                            <p:cond delay="1808"/>
                                          </p:stCondLst>
                                        </p:cTn>
                                        <p:tgtEl>
                                          <p:spTgt spid="16397"/>
                                        </p:tgtEl>
                                      </p:cBhvr>
                                      <p:to x="100000" y="95000"/>
                                    </p:animScale>
                                    <p:animScale>
                                      <p:cBhvr>
                                        <p:cTn id="86" dur="166" decel="50000">
                                          <p:stCondLst>
                                            <p:cond delay="1834"/>
                                          </p:stCondLst>
                                        </p:cTn>
                                        <p:tgtEl>
                                          <p:spTgt spid="16397"/>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16401"/>
                                        </p:tgtEl>
                                        <p:attrNameLst>
                                          <p:attrName>style.visibility</p:attrName>
                                        </p:attrNameLst>
                                      </p:cBhvr>
                                      <p:to>
                                        <p:strVal val="visible"/>
                                      </p:to>
                                    </p:set>
                                    <p:animEffect transition="in" filter="wipe(down)">
                                      <p:cBhvr>
                                        <p:cTn id="89" dur="580">
                                          <p:stCondLst>
                                            <p:cond delay="0"/>
                                          </p:stCondLst>
                                        </p:cTn>
                                        <p:tgtEl>
                                          <p:spTgt spid="16401"/>
                                        </p:tgtEl>
                                      </p:cBhvr>
                                    </p:animEffect>
                                    <p:anim calcmode="lin" valueType="num">
                                      <p:cBhvr>
                                        <p:cTn id="90" dur="1822" tmFilter="0,0; 0.14,0.36; 0.43,0.73; 0.71,0.91; 1.0,1.0">
                                          <p:stCondLst>
                                            <p:cond delay="0"/>
                                          </p:stCondLst>
                                        </p:cTn>
                                        <p:tgtEl>
                                          <p:spTgt spid="16401"/>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6401"/>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6401"/>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6401"/>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6401"/>
                                        </p:tgtEl>
                                        <p:attrNameLst>
                                          <p:attrName>ppt_y</p:attrName>
                                        </p:attrNameLst>
                                      </p:cBhvr>
                                      <p:tavLst>
                                        <p:tav tm="0" fmla="#ppt_y-sin(pi*$)/81">
                                          <p:val>
                                            <p:fltVal val="0"/>
                                          </p:val>
                                        </p:tav>
                                        <p:tav tm="100000">
                                          <p:val>
                                            <p:fltVal val="1"/>
                                          </p:val>
                                        </p:tav>
                                      </p:tavLst>
                                    </p:anim>
                                    <p:animScale>
                                      <p:cBhvr>
                                        <p:cTn id="95" dur="26">
                                          <p:stCondLst>
                                            <p:cond delay="650"/>
                                          </p:stCondLst>
                                        </p:cTn>
                                        <p:tgtEl>
                                          <p:spTgt spid="16401"/>
                                        </p:tgtEl>
                                      </p:cBhvr>
                                      <p:to x="100000" y="60000"/>
                                    </p:animScale>
                                    <p:animScale>
                                      <p:cBhvr>
                                        <p:cTn id="96" dur="166" decel="50000">
                                          <p:stCondLst>
                                            <p:cond delay="676"/>
                                          </p:stCondLst>
                                        </p:cTn>
                                        <p:tgtEl>
                                          <p:spTgt spid="16401"/>
                                        </p:tgtEl>
                                      </p:cBhvr>
                                      <p:to x="100000" y="100000"/>
                                    </p:animScale>
                                    <p:animScale>
                                      <p:cBhvr>
                                        <p:cTn id="97" dur="26">
                                          <p:stCondLst>
                                            <p:cond delay="1312"/>
                                          </p:stCondLst>
                                        </p:cTn>
                                        <p:tgtEl>
                                          <p:spTgt spid="16401"/>
                                        </p:tgtEl>
                                      </p:cBhvr>
                                      <p:to x="100000" y="80000"/>
                                    </p:animScale>
                                    <p:animScale>
                                      <p:cBhvr>
                                        <p:cTn id="98" dur="166" decel="50000">
                                          <p:stCondLst>
                                            <p:cond delay="1338"/>
                                          </p:stCondLst>
                                        </p:cTn>
                                        <p:tgtEl>
                                          <p:spTgt spid="16401"/>
                                        </p:tgtEl>
                                      </p:cBhvr>
                                      <p:to x="100000" y="100000"/>
                                    </p:animScale>
                                    <p:animScale>
                                      <p:cBhvr>
                                        <p:cTn id="99" dur="26">
                                          <p:stCondLst>
                                            <p:cond delay="1642"/>
                                          </p:stCondLst>
                                        </p:cTn>
                                        <p:tgtEl>
                                          <p:spTgt spid="16401"/>
                                        </p:tgtEl>
                                      </p:cBhvr>
                                      <p:to x="100000" y="90000"/>
                                    </p:animScale>
                                    <p:animScale>
                                      <p:cBhvr>
                                        <p:cTn id="100" dur="166" decel="50000">
                                          <p:stCondLst>
                                            <p:cond delay="1668"/>
                                          </p:stCondLst>
                                        </p:cTn>
                                        <p:tgtEl>
                                          <p:spTgt spid="16401"/>
                                        </p:tgtEl>
                                      </p:cBhvr>
                                      <p:to x="100000" y="100000"/>
                                    </p:animScale>
                                    <p:animScale>
                                      <p:cBhvr>
                                        <p:cTn id="101" dur="26">
                                          <p:stCondLst>
                                            <p:cond delay="1808"/>
                                          </p:stCondLst>
                                        </p:cTn>
                                        <p:tgtEl>
                                          <p:spTgt spid="16401"/>
                                        </p:tgtEl>
                                      </p:cBhvr>
                                      <p:to x="100000" y="95000"/>
                                    </p:animScale>
                                    <p:animScale>
                                      <p:cBhvr>
                                        <p:cTn id="102" dur="166" decel="50000">
                                          <p:stCondLst>
                                            <p:cond delay="1834"/>
                                          </p:stCondLst>
                                        </p:cTn>
                                        <p:tgtEl>
                                          <p:spTgt spid="16401"/>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16389"/>
                                        </p:tgtEl>
                                        <p:attrNameLst>
                                          <p:attrName>style.visibility</p:attrName>
                                        </p:attrNameLst>
                                      </p:cBhvr>
                                      <p:to>
                                        <p:strVal val="visible"/>
                                      </p:to>
                                    </p:set>
                                    <p:animEffect transition="in" filter="wipe(down)">
                                      <p:cBhvr>
                                        <p:cTn id="105" dur="580">
                                          <p:stCondLst>
                                            <p:cond delay="0"/>
                                          </p:stCondLst>
                                        </p:cTn>
                                        <p:tgtEl>
                                          <p:spTgt spid="16389"/>
                                        </p:tgtEl>
                                      </p:cBhvr>
                                    </p:animEffect>
                                    <p:anim calcmode="lin" valueType="num">
                                      <p:cBhvr>
                                        <p:cTn id="106" dur="1822" tmFilter="0,0; 0.14,0.36; 0.43,0.73; 0.71,0.91; 1.0,1.0">
                                          <p:stCondLst>
                                            <p:cond delay="0"/>
                                          </p:stCondLst>
                                        </p:cTn>
                                        <p:tgtEl>
                                          <p:spTgt spid="16389"/>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6389"/>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6389"/>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6389"/>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6389"/>
                                        </p:tgtEl>
                                        <p:attrNameLst>
                                          <p:attrName>ppt_y</p:attrName>
                                        </p:attrNameLst>
                                      </p:cBhvr>
                                      <p:tavLst>
                                        <p:tav tm="0" fmla="#ppt_y-sin(pi*$)/81">
                                          <p:val>
                                            <p:fltVal val="0"/>
                                          </p:val>
                                        </p:tav>
                                        <p:tav tm="100000">
                                          <p:val>
                                            <p:fltVal val="1"/>
                                          </p:val>
                                        </p:tav>
                                      </p:tavLst>
                                    </p:anim>
                                    <p:animScale>
                                      <p:cBhvr>
                                        <p:cTn id="111" dur="26">
                                          <p:stCondLst>
                                            <p:cond delay="650"/>
                                          </p:stCondLst>
                                        </p:cTn>
                                        <p:tgtEl>
                                          <p:spTgt spid="16389"/>
                                        </p:tgtEl>
                                      </p:cBhvr>
                                      <p:to x="100000" y="60000"/>
                                    </p:animScale>
                                    <p:animScale>
                                      <p:cBhvr>
                                        <p:cTn id="112" dur="166" decel="50000">
                                          <p:stCondLst>
                                            <p:cond delay="676"/>
                                          </p:stCondLst>
                                        </p:cTn>
                                        <p:tgtEl>
                                          <p:spTgt spid="16389"/>
                                        </p:tgtEl>
                                      </p:cBhvr>
                                      <p:to x="100000" y="100000"/>
                                    </p:animScale>
                                    <p:animScale>
                                      <p:cBhvr>
                                        <p:cTn id="113" dur="26">
                                          <p:stCondLst>
                                            <p:cond delay="1312"/>
                                          </p:stCondLst>
                                        </p:cTn>
                                        <p:tgtEl>
                                          <p:spTgt spid="16389"/>
                                        </p:tgtEl>
                                      </p:cBhvr>
                                      <p:to x="100000" y="80000"/>
                                    </p:animScale>
                                    <p:animScale>
                                      <p:cBhvr>
                                        <p:cTn id="114" dur="166" decel="50000">
                                          <p:stCondLst>
                                            <p:cond delay="1338"/>
                                          </p:stCondLst>
                                        </p:cTn>
                                        <p:tgtEl>
                                          <p:spTgt spid="16389"/>
                                        </p:tgtEl>
                                      </p:cBhvr>
                                      <p:to x="100000" y="100000"/>
                                    </p:animScale>
                                    <p:animScale>
                                      <p:cBhvr>
                                        <p:cTn id="115" dur="26">
                                          <p:stCondLst>
                                            <p:cond delay="1642"/>
                                          </p:stCondLst>
                                        </p:cTn>
                                        <p:tgtEl>
                                          <p:spTgt spid="16389"/>
                                        </p:tgtEl>
                                      </p:cBhvr>
                                      <p:to x="100000" y="90000"/>
                                    </p:animScale>
                                    <p:animScale>
                                      <p:cBhvr>
                                        <p:cTn id="116" dur="166" decel="50000">
                                          <p:stCondLst>
                                            <p:cond delay="1668"/>
                                          </p:stCondLst>
                                        </p:cTn>
                                        <p:tgtEl>
                                          <p:spTgt spid="16389"/>
                                        </p:tgtEl>
                                      </p:cBhvr>
                                      <p:to x="100000" y="100000"/>
                                    </p:animScale>
                                    <p:animScale>
                                      <p:cBhvr>
                                        <p:cTn id="117" dur="26">
                                          <p:stCondLst>
                                            <p:cond delay="1808"/>
                                          </p:stCondLst>
                                        </p:cTn>
                                        <p:tgtEl>
                                          <p:spTgt spid="16389"/>
                                        </p:tgtEl>
                                      </p:cBhvr>
                                      <p:to x="100000" y="95000"/>
                                    </p:animScale>
                                    <p:animScale>
                                      <p:cBhvr>
                                        <p:cTn id="118" dur="166" decel="50000">
                                          <p:stCondLst>
                                            <p:cond delay="1834"/>
                                          </p:stCondLst>
                                        </p:cTn>
                                        <p:tgtEl>
                                          <p:spTgt spid="16389"/>
                                        </p:tgtEl>
                                      </p:cBhvr>
                                      <p:to x="100000" y="100000"/>
                                    </p:animScale>
                                  </p:childTnLst>
                                </p:cTn>
                              </p:par>
                              <p:par>
                                <p:cTn id="119" presetID="26" presetClass="entr" presetSubtype="0" fill="hold" grpId="0" nodeType="withEffect">
                                  <p:stCondLst>
                                    <p:cond delay="0"/>
                                  </p:stCondLst>
                                  <p:childTnLst>
                                    <p:set>
                                      <p:cBhvr>
                                        <p:cTn id="120" dur="1" fill="hold">
                                          <p:stCondLst>
                                            <p:cond delay="0"/>
                                          </p:stCondLst>
                                        </p:cTn>
                                        <p:tgtEl>
                                          <p:spTgt spid="16393"/>
                                        </p:tgtEl>
                                        <p:attrNameLst>
                                          <p:attrName>style.visibility</p:attrName>
                                        </p:attrNameLst>
                                      </p:cBhvr>
                                      <p:to>
                                        <p:strVal val="visible"/>
                                      </p:to>
                                    </p:set>
                                    <p:animEffect transition="in" filter="wipe(down)">
                                      <p:cBhvr>
                                        <p:cTn id="121" dur="580">
                                          <p:stCondLst>
                                            <p:cond delay="0"/>
                                          </p:stCondLst>
                                        </p:cTn>
                                        <p:tgtEl>
                                          <p:spTgt spid="16393"/>
                                        </p:tgtEl>
                                      </p:cBhvr>
                                    </p:animEffect>
                                    <p:anim calcmode="lin" valueType="num">
                                      <p:cBhvr>
                                        <p:cTn id="122" dur="1822" tmFilter="0,0; 0.14,0.36; 0.43,0.73; 0.71,0.91; 1.0,1.0">
                                          <p:stCondLst>
                                            <p:cond delay="0"/>
                                          </p:stCondLst>
                                        </p:cTn>
                                        <p:tgtEl>
                                          <p:spTgt spid="16393"/>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16393"/>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16393"/>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16393"/>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16393"/>
                                        </p:tgtEl>
                                        <p:attrNameLst>
                                          <p:attrName>ppt_y</p:attrName>
                                        </p:attrNameLst>
                                      </p:cBhvr>
                                      <p:tavLst>
                                        <p:tav tm="0" fmla="#ppt_y-sin(pi*$)/81">
                                          <p:val>
                                            <p:fltVal val="0"/>
                                          </p:val>
                                        </p:tav>
                                        <p:tav tm="100000">
                                          <p:val>
                                            <p:fltVal val="1"/>
                                          </p:val>
                                        </p:tav>
                                      </p:tavLst>
                                    </p:anim>
                                    <p:animScale>
                                      <p:cBhvr>
                                        <p:cTn id="127" dur="26">
                                          <p:stCondLst>
                                            <p:cond delay="650"/>
                                          </p:stCondLst>
                                        </p:cTn>
                                        <p:tgtEl>
                                          <p:spTgt spid="16393"/>
                                        </p:tgtEl>
                                      </p:cBhvr>
                                      <p:to x="100000" y="60000"/>
                                    </p:animScale>
                                    <p:animScale>
                                      <p:cBhvr>
                                        <p:cTn id="128" dur="166" decel="50000">
                                          <p:stCondLst>
                                            <p:cond delay="676"/>
                                          </p:stCondLst>
                                        </p:cTn>
                                        <p:tgtEl>
                                          <p:spTgt spid="16393"/>
                                        </p:tgtEl>
                                      </p:cBhvr>
                                      <p:to x="100000" y="100000"/>
                                    </p:animScale>
                                    <p:animScale>
                                      <p:cBhvr>
                                        <p:cTn id="129" dur="26">
                                          <p:stCondLst>
                                            <p:cond delay="1312"/>
                                          </p:stCondLst>
                                        </p:cTn>
                                        <p:tgtEl>
                                          <p:spTgt spid="16393"/>
                                        </p:tgtEl>
                                      </p:cBhvr>
                                      <p:to x="100000" y="80000"/>
                                    </p:animScale>
                                    <p:animScale>
                                      <p:cBhvr>
                                        <p:cTn id="130" dur="166" decel="50000">
                                          <p:stCondLst>
                                            <p:cond delay="1338"/>
                                          </p:stCondLst>
                                        </p:cTn>
                                        <p:tgtEl>
                                          <p:spTgt spid="16393"/>
                                        </p:tgtEl>
                                      </p:cBhvr>
                                      <p:to x="100000" y="100000"/>
                                    </p:animScale>
                                    <p:animScale>
                                      <p:cBhvr>
                                        <p:cTn id="131" dur="26">
                                          <p:stCondLst>
                                            <p:cond delay="1642"/>
                                          </p:stCondLst>
                                        </p:cTn>
                                        <p:tgtEl>
                                          <p:spTgt spid="16393"/>
                                        </p:tgtEl>
                                      </p:cBhvr>
                                      <p:to x="100000" y="90000"/>
                                    </p:animScale>
                                    <p:animScale>
                                      <p:cBhvr>
                                        <p:cTn id="132" dur="166" decel="50000">
                                          <p:stCondLst>
                                            <p:cond delay="1668"/>
                                          </p:stCondLst>
                                        </p:cTn>
                                        <p:tgtEl>
                                          <p:spTgt spid="16393"/>
                                        </p:tgtEl>
                                      </p:cBhvr>
                                      <p:to x="100000" y="100000"/>
                                    </p:animScale>
                                    <p:animScale>
                                      <p:cBhvr>
                                        <p:cTn id="133" dur="26">
                                          <p:stCondLst>
                                            <p:cond delay="1808"/>
                                          </p:stCondLst>
                                        </p:cTn>
                                        <p:tgtEl>
                                          <p:spTgt spid="16393"/>
                                        </p:tgtEl>
                                      </p:cBhvr>
                                      <p:to x="100000" y="95000"/>
                                    </p:animScale>
                                    <p:animScale>
                                      <p:cBhvr>
                                        <p:cTn id="134" dur="166" decel="50000">
                                          <p:stCondLst>
                                            <p:cond delay="1834"/>
                                          </p:stCondLst>
                                        </p:cTn>
                                        <p:tgtEl>
                                          <p:spTgt spid="16393"/>
                                        </p:tgtEl>
                                      </p:cBhvr>
                                      <p:to x="100000" y="100000"/>
                                    </p:animScale>
                                  </p:childTnLst>
                                </p:cTn>
                              </p:par>
                            </p:childTnLst>
                          </p:cTn>
                        </p:par>
                      </p:childTnLst>
                    </p:cTn>
                  </p:par>
                  <p:par>
                    <p:cTn id="135" fill="hold" nodeType="clickPar">
                      <p:stCondLst>
                        <p:cond delay="indefinite"/>
                      </p:stCondLst>
                      <p:childTnLst>
                        <p:par>
                          <p:cTn id="136" fill="hold" nodeType="withGroup">
                            <p:stCondLst>
                              <p:cond delay="0"/>
                            </p:stCondLst>
                            <p:childTnLst>
                              <p:par>
                                <p:cTn id="137" presetID="26" presetClass="entr" presetSubtype="0" fill="hold" grpId="0" nodeType="clickEffect">
                                  <p:stCondLst>
                                    <p:cond delay="0"/>
                                  </p:stCondLst>
                                  <p:childTnLst>
                                    <p:set>
                                      <p:cBhvr>
                                        <p:cTn id="138" dur="1" fill="hold">
                                          <p:stCondLst>
                                            <p:cond delay="0"/>
                                          </p:stCondLst>
                                        </p:cTn>
                                        <p:tgtEl>
                                          <p:spTgt spid="16390"/>
                                        </p:tgtEl>
                                        <p:attrNameLst>
                                          <p:attrName>style.visibility</p:attrName>
                                        </p:attrNameLst>
                                      </p:cBhvr>
                                      <p:to>
                                        <p:strVal val="visible"/>
                                      </p:to>
                                    </p:set>
                                    <p:animEffect transition="in" filter="wipe(down)">
                                      <p:cBhvr>
                                        <p:cTn id="139" dur="580">
                                          <p:stCondLst>
                                            <p:cond delay="0"/>
                                          </p:stCondLst>
                                        </p:cTn>
                                        <p:tgtEl>
                                          <p:spTgt spid="16390"/>
                                        </p:tgtEl>
                                      </p:cBhvr>
                                    </p:animEffect>
                                    <p:anim calcmode="lin" valueType="num">
                                      <p:cBhvr>
                                        <p:cTn id="140" dur="1822" tmFilter="0,0; 0.14,0.36; 0.43,0.73; 0.71,0.91; 1.0,1.0">
                                          <p:stCondLst>
                                            <p:cond delay="0"/>
                                          </p:stCondLst>
                                        </p:cTn>
                                        <p:tgtEl>
                                          <p:spTgt spid="16390"/>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6390"/>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6390"/>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6390"/>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6390"/>
                                        </p:tgtEl>
                                        <p:attrNameLst>
                                          <p:attrName>ppt_y</p:attrName>
                                        </p:attrNameLst>
                                      </p:cBhvr>
                                      <p:tavLst>
                                        <p:tav tm="0" fmla="#ppt_y-sin(pi*$)/81">
                                          <p:val>
                                            <p:fltVal val="0"/>
                                          </p:val>
                                        </p:tav>
                                        <p:tav tm="100000">
                                          <p:val>
                                            <p:fltVal val="1"/>
                                          </p:val>
                                        </p:tav>
                                      </p:tavLst>
                                    </p:anim>
                                    <p:animScale>
                                      <p:cBhvr>
                                        <p:cTn id="145" dur="26">
                                          <p:stCondLst>
                                            <p:cond delay="650"/>
                                          </p:stCondLst>
                                        </p:cTn>
                                        <p:tgtEl>
                                          <p:spTgt spid="16390"/>
                                        </p:tgtEl>
                                      </p:cBhvr>
                                      <p:to x="100000" y="60000"/>
                                    </p:animScale>
                                    <p:animScale>
                                      <p:cBhvr>
                                        <p:cTn id="146" dur="166" decel="50000">
                                          <p:stCondLst>
                                            <p:cond delay="676"/>
                                          </p:stCondLst>
                                        </p:cTn>
                                        <p:tgtEl>
                                          <p:spTgt spid="16390"/>
                                        </p:tgtEl>
                                      </p:cBhvr>
                                      <p:to x="100000" y="100000"/>
                                    </p:animScale>
                                    <p:animScale>
                                      <p:cBhvr>
                                        <p:cTn id="147" dur="26">
                                          <p:stCondLst>
                                            <p:cond delay="1312"/>
                                          </p:stCondLst>
                                        </p:cTn>
                                        <p:tgtEl>
                                          <p:spTgt spid="16390"/>
                                        </p:tgtEl>
                                      </p:cBhvr>
                                      <p:to x="100000" y="80000"/>
                                    </p:animScale>
                                    <p:animScale>
                                      <p:cBhvr>
                                        <p:cTn id="148" dur="166" decel="50000">
                                          <p:stCondLst>
                                            <p:cond delay="1338"/>
                                          </p:stCondLst>
                                        </p:cTn>
                                        <p:tgtEl>
                                          <p:spTgt spid="16390"/>
                                        </p:tgtEl>
                                      </p:cBhvr>
                                      <p:to x="100000" y="100000"/>
                                    </p:animScale>
                                    <p:animScale>
                                      <p:cBhvr>
                                        <p:cTn id="149" dur="26">
                                          <p:stCondLst>
                                            <p:cond delay="1642"/>
                                          </p:stCondLst>
                                        </p:cTn>
                                        <p:tgtEl>
                                          <p:spTgt spid="16390"/>
                                        </p:tgtEl>
                                      </p:cBhvr>
                                      <p:to x="100000" y="90000"/>
                                    </p:animScale>
                                    <p:animScale>
                                      <p:cBhvr>
                                        <p:cTn id="150" dur="166" decel="50000">
                                          <p:stCondLst>
                                            <p:cond delay="1668"/>
                                          </p:stCondLst>
                                        </p:cTn>
                                        <p:tgtEl>
                                          <p:spTgt spid="16390"/>
                                        </p:tgtEl>
                                      </p:cBhvr>
                                      <p:to x="100000" y="100000"/>
                                    </p:animScale>
                                    <p:animScale>
                                      <p:cBhvr>
                                        <p:cTn id="151" dur="26">
                                          <p:stCondLst>
                                            <p:cond delay="1808"/>
                                          </p:stCondLst>
                                        </p:cTn>
                                        <p:tgtEl>
                                          <p:spTgt spid="16390"/>
                                        </p:tgtEl>
                                      </p:cBhvr>
                                      <p:to x="100000" y="95000"/>
                                    </p:animScale>
                                    <p:animScale>
                                      <p:cBhvr>
                                        <p:cTn id="152" dur="166" decel="50000">
                                          <p:stCondLst>
                                            <p:cond delay="1834"/>
                                          </p:stCondLst>
                                        </p:cTn>
                                        <p:tgtEl>
                                          <p:spTgt spid="16390"/>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16394"/>
                                        </p:tgtEl>
                                        <p:attrNameLst>
                                          <p:attrName>style.visibility</p:attrName>
                                        </p:attrNameLst>
                                      </p:cBhvr>
                                      <p:to>
                                        <p:strVal val="visible"/>
                                      </p:to>
                                    </p:set>
                                    <p:animEffect transition="in" filter="wipe(down)">
                                      <p:cBhvr>
                                        <p:cTn id="155" dur="580">
                                          <p:stCondLst>
                                            <p:cond delay="0"/>
                                          </p:stCondLst>
                                        </p:cTn>
                                        <p:tgtEl>
                                          <p:spTgt spid="16394"/>
                                        </p:tgtEl>
                                      </p:cBhvr>
                                    </p:animEffect>
                                    <p:anim calcmode="lin" valueType="num">
                                      <p:cBhvr>
                                        <p:cTn id="156" dur="1822" tmFilter="0,0; 0.14,0.36; 0.43,0.73; 0.71,0.91; 1.0,1.0">
                                          <p:stCondLst>
                                            <p:cond delay="0"/>
                                          </p:stCondLst>
                                        </p:cTn>
                                        <p:tgtEl>
                                          <p:spTgt spid="16394"/>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16394"/>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16394"/>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16394"/>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16394"/>
                                        </p:tgtEl>
                                        <p:attrNameLst>
                                          <p:attrName>ppt_y</p:attrName>
                                        </p:attrNameLst>
                                      </p:cBhvr>
                                      <p:tavLst>
                                        <p:tav tm="0" fmla="#ppt_y-sin(pi*$)/81">
                                          <p:val>
                                            <p:fltVal val="0"/>
                                          </p:val>
                                        </p:tav>
                                        <p:tav tm="100000">
                                          <p:val>
                                            <p:fltVal val="1"/>
                                          </p:val>
                                        </p:tav>
                                      </p:tavLst>
                                    </p:anim>
                                    <p:animScale>
                                      <p:cBhvr>
                                        <p:cTn id="161" dur="26">
                                          <p:stCondLst>
                                            <p:cond delay="650"/>
                                          </p:stCondLst>
                                        </p:cTn>
                                        <p:tgtEl>
                                          <p:spTgt spid="16394"/>
                                        </p:tgtEl>
                                      </p:cBhvr>
                                      <p:to x="100000" y="60000"/>
                                    </p:animScale>
                                    <p:animScale>
                                      <p:cBhvr>
                                        <p:cTn id="162" dur="166" decel="50000">
                                          <p:stCondLst>
                                            <p:cond delay="676"/>
                                          </p:stCondLst>
                                        </p:cTn>
                                        <p:tgtEl>
                                          <p:spTgt spid="16394"/>
                                        </p:tgtEl>
                                      </p:cBhvr>
                                      <p:to x="100000" y="100000"/>
                                    </p:animScale>
                                    <p:animScale>
                                      <p:cBhvr>
                                        <p:cTn id="163" dur="26">
                                          <p:stCondLst>
                                            <p:cond delay="1312"/>
                                          </p:stCondLst>
                                        </p:cTn>
                                        <p:tgtEl>
                                          <p:spTgt spid="16394"/>
                                        </p:tgtEl>
                                      </p:cBhvr>
                                      <p:to x="100000" y="80000"/>
                                    </p:animScale>
                                    <p:animScale>
                                      <p:cBhvr>
                                        <p:cTn id="164" dur="166" decel="50000">
                                          <p:stCondLst>
                                            <p:cond delay="1338"/>
                                          </p:stCondLst>
                                        </p:cTn>
                                        <p:tgtEl>
                                          <p:spTgt spid="16394"/>
                                        </p:tgtEl>
                                      </p:cBhvr>
                                      <p:to x="100000" y="100000"/>
                                    </p:animScale>
                                    <p:animScale>
                                      <p:cBhvr>
                                        <p:cTn id="165" dur="26">
                                          <p:stCondLst>
                                            <p:cond delay="1642"/>
                                          </p:stCondLst>
                                        </p:cTn>
                                        <p:tgtEl>
                                          <p:spTgt spid="16394"/>
                                        </p:tgtEl>
                                      </p:cBhvr>
                                      <p:to x="100000" y="90000"/>
                                    </p:animScale>
                                    <p:animScale>
                                      <p:cBhvr>
                                        <p:cTn id="166" dur="166" decel="50000">
                                          <p:stCondLst>
                                            <p:cond delay="1668"/>
                                          </p:stCondLst>
                                        </p:cTn>
                                        <p:tgtEl>
                                          <p:spTgt spid="16394"/>
                                        </p:tgtEl>
                                      </p:cBhvr>
                                      <p:to x="100000" y="100000"/>
                                    </p:animScale>
                                    <p:animScale>
                                      <p:cBhvr>
                                        <p:cTn id="167" dur="26">
                                          <p:stCondLst>
                                            <p:cond delay="1808"/>
                                          </p:stCondLst>
                                        </p:cTn>
                                        <p:tgtEl>
                                          <p:spTgt spid="16394"/>
                                        </p:tgtEl>
                                      </p:cBhvr>
                                      <p:to x="100000" y="95000"/>
                                    </p:animScale>
                                    <p:animScale>
                                      <p:cBhvr>
                                        <p:cTn id="168" dur="166" decel="50000">
                                          <p:stCondLst>
                                            <p:cond delay="1834"/>
                                          </p:stCondLst>
                                        </p:cTn>
                                        <p:tgtEl>
                                          <p:spTgt spid="16394"/>
                                        </p:tgtEl>
                                      </p:cBhvr>
                                      <p:to x="100000" y="100000"/>
                                    </p:animScale>
                                  </p:childTnLst>
                                </p:cTn>
                              </p:par>
                              <p:par>
                                <p:cTn id="169" presetID="26" presetClass="entr" presetSubtype="0" fill="hold" nodeType="withEffect">
                                  <p:stCondLst>
                                    <p:cond delay="0"/>
                                  </p:stCondLst>
                                  <p:childTnLst>
                                    <p:set>
                                      <p:cBhvr>
                                        <p:cTn id="170" dur="1" fill="hold">
                                          <p:stCondLst>
                                            <p:cond delay="0"/>
                                          </p:stCondLst>
                                        </p:cTn>
                                        <p:tgtEl>
                                          <p:spTgt spid="16398"/>
                                        </p:tgtEl>
                                        <p:attrNameLst>
                                          <p:attrName>style.visibility</p:attrName>
                                        </p:attrNameLst>
                                      </p:cBhvr>
                                      <p:to>
                                        <p:strVal val="visible"/>
                                      </p:to>
                                    </p:set>
                                    <p:animEffect transition="in" filter="wipe(down)">
                                      <p:cBhvr>
                                        <p:cTn id="171" dur="580">
                                          <p:stCondLst>
                                            <p:cond delay="0"/>
                                          </p:stCondLst>
                                        </p:cTn>
                                        <p:tgtEl>
                                          <p:spTgt spid="16398"/>
                                        </p:tgtEl>
                                      </p:cBhvr>
                                    </p:animEffect>
                                    <p:anim calcmode="lin" valueType="num">
                                      <p:cBhvr>
                                        <p:cTn id="172" dur="1822" tmFilter="0,0; 0.14,0.36; 0.43,0.73; 0.71,0.91; 1.0,1.0">
                                          <p:stCondLst>
                                            <p:cond delay="0"/>
                                          </p:stCondLst>
                                        </p:cTn>
                                        <p:tgtEl>
                                          <p:spTgt spid="16398"/>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16398"/>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16398"/>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16398"/>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16398"/>
                                        </p:tgtEl>
                                        <p:attrNameLst>
                                          <p:attrName>ppt_y</p:attrName>
                                        </p:attrNameLst>
                                      </p:cBhvr>
                                      <p:tavLst>
                                        <p:tav tm="0" fmla="#ppt_y-sin(pi*$)/81">
                                          <p:val>
                                            <p:fltVal val="0"/>
                                          </p:val>
                                        </p:tav>
                                        <p:tav tm="100000">
                                          <p:val>
                                            <p:fltVal val="1"/>
                                          </p:val>
                                        </p:tav>
                                      </p:tavLst>
                                    </p:anim>
                                    <p:animScale>
                                      <p:cBhvr>
                                        <p:cTn id="177" dur="26">
                                          <p:stCondLst>
                                            <p:cond delay="650"/>
                                          </p:stCondLst>
                                        </p:cTn>
                                        <p:tgtEl>
                                          <p:spTgt spid="16398"/>
                                        </p:tgtEl>
                                      </p:cBhvr>
                                      <p:to x="100000" y="60000"/>
                                    </p:animScale>
                                    <p:animScale>
                                      <p:cBhvr>
                                        <p:cTn id="178" dur="166" decel="50000">
                                          <p:stCondLst>
                                            <p:cond delay="676"/>
                                          </p:stCondLst>
                                        </p:cTn>
                                        <p:tgtEl>
                                          <p:spTgt spid="16398"/>
                                        </p:tgtEl>
                                      </p:cBhvr>
                                      <p:to x="100000" y="100000"/>
                                    </p:animScale>
                                    <p:animScale>
                                      <p:cBhvr>
                                        <p:cTn id="179" dur="26">
                                          <p:stCondLst>
                                            <p:cond delay="1312"/>
                                          </p:stCondLst>
                                        </p:cTn>
                                        <p:tgtEl>
                                          <p:spTgt spid="16398"/>
                                        </p:tgtEl>
                                      </p:cBhvr>
                                      <p:to x="100000" y="80000"/>
                                    </p:animScale>
                                    <p:animScale>
                                      <p:cBhvr>
                                        <p:cTn id="180" dur="166" decel="50000">
                                          <p:stCondLst>
                                            <p:cond delay="1338"/>
                                          </p:stCondLst>
                                        </p:cTn>
                                        <p:tgtEl>
                                          <p:spTgt spid="16398"/>
                                        </p:tgtEl>
                                      </p:cBhvr>
                                      <p:to x="100000" y="100000"/>
                                    </p:animScale>
                                    <p:animScale>
                                      <p:cBhvr>
                                        <p:cTn id="181" dur="26">
                                          <p:stCondLst>
                                            <p:cond delay="1642"/>
                                          </p:stCondLst>
                                        </p:cTn>
                                        <p:tgtEl>
                                          <p:spTgt spid="16398"/>
                                        </p:tgtEl>
                                      </p:cBhvr>
                                      <p:to x="100000" y="90000"/>
                                    </p:animScale>
                                    <p:animScale>
                                      <p:cBhvr>
                                        <p:cTn id="182" dur="166" decel="50000">
                                          <p:stCondLst>
                                            <p:cond delay="1668"/>
                                          </p:stCondLst>
                                        </p:cTn>
                                        <p:tgtEl>
                                          <p:spTgt spid="16398"/>
                                        </p:tgtEl>
                                      </p:cBhvr>
                                      <p:to x="100000" y="100000"/>
                                    </p:animScale>
                                    <p:animScale>
                                      <p:cBhvr>
                                        <p:cTn id="183" dur="26">
                                          <p:stCondLst>
                                            <p:cond delay="1808"/>
                                          </p:stCondLst>
                                        </p:cTn>
                                        <p:tgtEl>
                                          <p:spTgt spid="16398"/>
                                        </p:tgtEl>
                                      </p:cBhvr>
                                      <p:to x="100000" y="95000"/>
                                    </p:animScale>
                                    <p:animScale>
                                      <p:cBhvr>
                                        <p:cTn id="184" dur="166" decel="50000">
                                          <p:stCondLst>
                                            <p:cond delay="1834"/>
                                          </p:stCondLst>
                                        </p:cTn>
                                        <p:tgtEl>
                                          <p:spTgt spid="16398"/>
                                        </p:tgtEl>
                                      </p:cBhvr>
                                      <p:to x="100000" y="100000"/>
                                    </p:animScale>
                                  </p:childTnLst>
                                </p:cTn>
                              </p:par>
                              <p:par>
                                <p:cTn id="185" presetID="26" presetClass="entr" presetSubtype="0" fill="hold" nodeType="withEffect">
                                  <p:stCondLst>
                                    <p:cond delay="0"/>
                                  </p:stCondLst>
                                  <p:childTnLst>
                                    <p:set>
                                      <p:cBhvr>
                                        <p:cTn id="186" dur="1" fill="hold">
                                          <p:stCondLst>
                                            <p:cond delay="0"/>
                                          </p:stCondLst>
                                        </p:cTn>
                                        <p:tgtEl>
                                          <p:spTgt spid="16402"/>
                                        </p:tgtEl>
                                        <p:attrNameLst>
                                          <p:attrName>style.visibility</p:attrName>
                                        </p:attrNameLst>
                                      </p:cBhvr>
                                      <p:to>
                                        <p:strVal val="visible"/>
                                      </p:to>
                                    </p:set>
                                    <p:animEffect transition="in" filter="wipe(down)">
                                      <p:cBhvr>
                                        <p:cTn id="187" dur="580">
                                          <p:stCondLst>
                                            <p:cond delay="0"/>
                                          </p:stCondLst>
                                        </p:cTn>
                                        <p:tgtEl>
                                          <p:spTgt spid="16402"/>
                                        </p:tgtEl>
                                      </p:cBhvr>
                                    </p:animEffect>
                                    <p:anim calcmode="lin" valueType="num">
                                      <p:cBhvr>
                                        <p:cTn id="188" dur="1822" tmFilter="0,0; 0.14,0.36; 0.43,0.73; 0.71,0.91; 1.0,1.0">
                                          <p:stCondLst>
                                            <p:cond delay="0"/>
                                          </p:stCondLst>
                                        </p:cTn>
                                        <p:tgtEl>
                                          <p:spTgt spid="16402"/>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6402"/>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6402"/>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6402"/>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6402"/>
                                        </p:tgtEl>
                                        <p:attrNameLst>
                                          <p:attrName>ppt_y</p:attrName>
                                        </p:attrNameLst>
                                      </p:cBhvr>
                                      <p:tavLst>
                                        <p:tav tm="0" fmla="#ppt_y-sin(pi*$)/81">
                                          <p:val>
                                            <p:fltVal val="0"/>
                                          </p:val>
                                        </p:tav>
                                        <p:tav tm="100000">
                                          <p:val>
                                            <p:fltVal val="1"/>
                                          </p:val>
                                        </p:tav>
                                      </p:tavLst>
                                    </p:anim>
                                    <p:animScale>
                                      <p:cBhvr>
                                        <p:cTn id="193" dur="26">
                                          <p:stCondLst>
                                            <p:cond delay="650"/>
                                          </p:stCondLst>
                                        </p:cTn>
                                        <p:tgtEl>
                                          <p:spTgt spid="16402"/>
                                        </p:tgtEl>
                                      </p:cBhvr>
                                      <p:to x="100000" y="60000"/>
                                    </p:animScale>
                                    <p:animScale>
                                      <p:cBhvr>
                                        <p:cTn id="194" dur="166" decel="50000">
                                          <p:stCondLst>
                                            <p:cond delay="676"/>
                                          </p:stCondLst>
                                        </p:cTn>
                                        <p:tgtEl>
                                          <p:spTgt spid="16402"/>
                                        </p:tgtEl>
                                      </p:cBhvr>
                                      <p:to x="100000" y="100000"/>
                                    </p:animScale>
                                    <p:animScale>
                                      <p:cBhvr>
                                        <p:cTn id="195" dur="26">
                                          <p:stCondLst>
                                            <p:cond delay="1312"/>
                                          </p:stCondLst>
                                        </p:cTn>
                                        <p:tgtEl>
                                          <p:spTgt spid="16402"/>
                                        </p:tgtEl>
                                      </p:cBhvr>
                                      <p:to x="100000" y="80000"/>
                                    </p:animScale>
                                    <p:animScale>
                                      <p:cBhvr>
                                        <p:cTn id="196" dur="166" decel="50000">
                                          <p:stCondLst>
                                            <p:cond delay="1338"/>
                                          </p:stCondLst>
                                        </p:cTn>
                                        <p:tgtEl>
                                          <p:spTgt spid="16402"/>
                                        </p:tgtEl>
                                      </p:cBhvr>
                                      <p:to x="100000" y="100000"/>
                                    </p:animScale>
                                    <p:animScale>
                                      <p:cBhvr>
                                        <p:cTn id="197" dur="26">
                                          <p:stCondLst>
                                            <p:cond delay="1642"/>
                                          </p:stCondLst>
                                        </p:cTn>
                                        <p:tgtEl>
                                          <p:spTgt spid="16402"/>
                                        </p:tgtEl>
                                      </p:cBhvr>
                                      <p:to x="100000" y="90000"/>
                                    </p:animScale>
                                    <p:animScale>
                                      <p:cBhvr>
                                        <p:cTn id="198" dur="166" decel="50000">
                                          <p:stCondLst>
                                            <p:cond delay="1668"/>
                                          </p:stCondLst>
                                        </p:cTn>
                                        <p:tgtEl>
                                          <p:spTgt spid="16402"/>
                                        </p:tgtEl>
                                      </p:cBhvr>
                                      <p:to x="100000" y="100000"/>
                                    </p:animScale>
                                    <p:animScale>
                                      <p:cBhvr>
                                        <p:cTn id="199" dur="26">
                                          <p:stCondLst>
                                            <p:cond delay="1808"/>
                                          </p:stCondLst>
                                        </p:cTn>
                                        <p:tgtEl>
                                          <p:spTgt spid="16402"/>
                                        </p:tgtEl>
                                      </p:cBhvr>
                                      <p:to x="100000" y="95000"/>
                                    </p:animScale>
                                    <p:animScale>
                                      <p:cBhvr>
                                        <p:cTn id="200" dur="166" decel="50000">
                                          <p:stCondLst>
                                            <p:cond delay="1834"/>
                                          </p:stCondLst>
                                        </p:cTn>
                                        <p:tgtEl>
                                          <p:spTgt spid="1640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388" grpId="0" animBg="1"/>
      <p:bldP spid="16389" grpId="0" animBg="1"/>
      <p:bldP spid="16390" grpId="0" animBg="1"/>
      <p:bldP spid="16391" grpId="0"/>
      <p:bldP spid="16392" grpId="0"/>
      <p:bldP spid="16393" grpId="0"/>
      <p:bldP spid="1639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F-IDF 使用步骤">
            <a:extLst>
              <a:ext uri="{FF2B5EF4-FFF2-40B4-BE49-F238E27FC236}">
                <a16:creationId xmlns:a16="http://schemas.microsoft.com/office/drawing/2014/main" id="{4643048B-82C1-4069-A056-53B3710D36E0}"/>
              </a:ext>
            </a:extLst>
          </p:cNvPr>
          <p:cNvSpPr txBox="1">
            <a:spLocks noGrp="1"/>
          </p:cNvSpPr>
          <p:nvPr/>
        </p:nvSpPr>
        <p:spPr>
          <a:xfrm>
            <a:off x="1636295" y="397377"/>
            <a:ext cx="10623082" cy="723900"/>
          </a:xfrm>
          <a:prstGeom prst="rect">
            <a:avLst/>
          </a:prstGeom>
          <a:ln w="12700">
            <a:miter lim="400000"/>
          </a:ln>
        </p:spPr>
        <p:txBody>
          <a:bodyPr lIns="50800" tIns="50800" rIns="50800" bIns="50800">
            <a:normAutofit/>
          </a:bodyPr>
          <a:lstStyle>
            <a:lvl1pPr defTabSz="339090">
              <a:spcBef>
                <a:spcPts val="1600"/>
              </a:spcBef>
              <a:defRPr sz="3480"/>
            </a:lvl1pPr>
          </a:lstStyle>
          <a:p>
            <a:pPr>
              <a:defRPr/>
            </a:pPr>
            <a:r>
              <a:rPr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TF-IDF </a:t>
            </a:r>
            <a:r>
              <a:rPr sz="36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使用步骤</a:t>
            </a:r>
            <a:endParaRPr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5843" name="首先是调用已分词的文档…">
            <a:extLst>
              <a:ext uri="{FF2B5EF4-FFF2-40B4-BE49-F238E27FC236}">
                <a16:creationId xmlns:a16="http://schemas.microsoft.com/office/drawing/2014/main" id="{C139C2FE-D698-421B-8FD2-2935BA65B839}"/>
              </a:ext>
            </a:extLst>
          </p:cNvPr>
          <p:cNvSpPr txBox="1">
            <a:spLocks noGrp="1" noChangeArrowheads="1"/>
          </p:cNvSpPr>
          <p:nvPr/>
        </p:nvSpPr>
        <p:spPr bwMode="auto">
          <a:xfrm>
            <a:off x="1241425" y="1295400"/>
            <a:ext cx="6694488"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lstStyle>
            <a:lvl1pPr marL="444500" indent="-444500" defTabSz="584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889000" indent="-444500" defTabSz="584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333500" indent="-444500" defTabSz="584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778000" indent="-444500" defTabSz="584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222500" indent="-444500" defTabSz="584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6797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31369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5941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40513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ts val="2800"/>
              </a:spcBef>
              <a:buClr>
                <a:schemeClr val="accent1"/>
              </a:buClr>
              <a:buSzPct val="105000"/>
              <a:buFont typeface="Avenir Next"/>
              <a:buChar char="▸"/>
            </a:pPr>
            <a:r>
              <a:rPr lang="zh-CN" altLang="en-US" sz="3400">
                <a:solidFill>
                  <a:srgbClr val="7030A0"/>
                </a:solidFill>
                <a:latin typeface="楷体" panose="02010609060101010101" pitchFamily="49" charset="-122"/>
                <a:ea typeface="楷体" panose="02010609060101010101" pitchFamily="49" charset="-122"/>
                <a:cs typeface="Avenir Next Medium"/>
                <a:sym typeface="Avenir Next Medium"/>
              </a:rPr>
              <a:t>首先是调用已分词的文档</a:t>
            </a:r>
          </a:p>
          <a:p>
            <a:pPr>
              <a:lnSpc>
                <a:spcPct val="100000"/>
              </a:lnSpc>
              <a:spcBef>
                <a:spcPts val="2800"/>
              </a:spcBef>
              <a:buClr>
                <a:schemeClr val="accent1"/>
              </a:buClr>
              <a:buSzPct val="105000"/>
              <a:buFont typeface="Avenir Next"/>
              <a:buChar char="▸"/>
            </a:pPr>
            <a:r>
              <a:rPr lang="zh-CN" altLang="en-US" sz="3400">
                <a:solidFill>
                  <a:srgbClr val="7030A0"/>
                </a:solidFill>
                <a:latin typeface="楷体" panose="02010609060101010101" pitchFamily="49" charset="-122"/>
                <a:ea typeface="楷体" panose="02010609060101010101" pitchFamily="49" charset="-122"/>
                <a:cs typeface="Avenir Next Medium"/>
                <a:sym typeface="Avenir Next Medium"/>
              </a:rPr>
              <a:t>构建词频矩阵</a:t>
            </a:r>
          </a:p>
          <a:p>
            <a:pPr>
              <a:lnSpc>
                <a:spcPct val="100000"/>
              </a:lnSpc>
              <a:spcBef>
                <a:spcPts val="2800"/>
              </a:spcBef>
              <a:buClr>
                <a:schemeClr val="accent1"/>
              </a:buClr>
              <a:buSzPct val="105000"/>
              <a:buFont typeface="Avenir Next"/>
              <a:buChar char="▸"/>
            </a:pPr>
            <a:r>
              <a:rPr lang="zh-CN" altLang="en-US" sz="3400">
                <a:solidFill>
                  <a:srgbClr val="7030A0"/>
                </a:solidFill>
                <a:latin typeface="楷体" panose="02010609060101010101" pitchFamily="49" charset="-122"/>
                <a:ea typeface="楷体" panose="02010609060101010101" pitchFamily="49" charset="-122"/>
                <a:cs typeface="Avenir Next Medium"/>
                <a:sym typeface="Avenir Next Medium"/>
              </a:rPr>
              <a:t>过滤停用词 </a:t>
            </a:r>
          </a:p>
          <a:p>
            <a:pPr>
              <a:lnSpc>
                <a:spcPct val="100000"/>
              </a:lnSpc>
              <a:spcBef>
                <a:spcPts val="2800"/>
              </a:spcBef>
              <a:buClr>
                <a:schemeClr val="accent1"/>
              </a:buClr>
              <a:buSzPct val="105000"/>
              <a:buFont typeface="Avenir Next"/>
              <a:buChar char="▸"/>
            </a:pPr>
            <a:r>
              <a:rPr lang="zh-CN" altLang="en-US" sz="3400">
                <a:solidFill>
                  <a:srgbClr val="7030A0"/>
                </a:solidFill>
                <a:latin typeface="楷体" panose="02010609060101010101" pitchFamily="49" charset="-122"/>
                <a:ea typeface="楷体" panose="02010609060101010101" pitchFamily="49" charset="-122"/>
                <a:cs typeface="Avenir Next Medium"/>
                <a:sym typeface="Avenir Next Medium"/>
              </a:rPr>
              <a:t>将计算好的</a:t>
            </a:r>
            <a:r>
              <a:rPr lang="en-US" altLang="zh-CN" sz="3400">
                <a:solidFill>
                  <a:srgbClr val="7030A0"/>
                </a:solidFill>
                <a:latin typeface="楷体" panose="02010609060101010101" pitchFamily="49" charset="-122"/>
                <a:ea typeface="楷体" panose="02010609060101010101" pitchFamily="49" charset="-122"/>
                <a:cs typeface="Avenir Next Medium"/>
                <a:sym typeface="Avenir Next Medium"/>
              </a:rPr>
              <a:t>TF-IDF</a:t>
            </a:r>
            <a:r>
              <a:rPr lang="zh-CN" altLang="en-US" sz="3400">
                <a:solidFill>
                  <a:srgbClr val="7030A0"/>
                </a:solidFill>
                <a:latin typeface="楷体" panose="02010609060101010101" pitchFamily="49" charset="-122"/>
                <a:ea typeface="楷体" panose="02010609060101010101" pitchFamily="49" charset="-122"/>
                <a:cs typeface="Avenir Next Medium"/>
                <a:sym typeface="Avenir Next Medium"/>
              </a:rPr>
              <a:t>向量提取出来</a:t>
            </a:r>
          </a:p>
        </p:txBody>
      </p:sp>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停用词">
            <a:extLst>
              <a:ext uri="{FF2B5EF4-FFF2-40B4-BE49-F238E27FC236}">
                <a16:creationId xmlns:a16="http://schemas.microsoft.com/office/drawing/2014/main" id="{DD0748B3-C146-4B0C-A917-416B04ECD724}"/>
              </a:ext>
            </a:extLst>
          </p:cNvPr>
          <p:cNvSpPr txBox="1">
            <a:spLocks noGrp="1"/>
          </p:cNvSpPr>
          <p:nvPr/>
        </p:nvSpPr>
        <p:spPr>
          <a:xfrm>
            <a:off x="1039528" y="342900"/>
            <a:ext cx="11152472" cy="723900"/>
          </a:xfrm>
          <a:prstGeom prst="rect">
            <a:avLst/>
          </a:prstGeom>
          <a:ln w="12700">
            <a:miter lim="400000"/>
          </a:ln>
        </p:spPr>
        <p:txBody>
          <a:bodyPr lIns="50800" tIns="50800" rIns="50800" bIns="50800">
            <a:normAutofit/>
          </a:bodyPr>
          <a:lstStyle>
            <a:lvl1pPr defTabSz="339090">
              <a:spcBef>
                <a:spcPts val="1600"/>
              </a:spcBef>
              <a:defRPr sz="3480"/>
            </a:lvl1pPr>
          </a:lstStyle>
          <a:p>
            <a:pPr>
              <a:defRPr/>
            </a:pPr>
            <a:r>
              <a:rPr sz="36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停用词</a:t>
            </a:r>
            <a:endParaRPr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6867" name="指一些没有起决定性作用的，对文档分类没有帮助，但是在文本中出现次数又很多的词。…">
            <a:extLst>
              <a:ext uri="{FF2B5EF4-FFF2-40B4-BE49-F238E27FC236}">
                <a16:creationId xmlns:a16="http://schemas.microsoft.com/office/drawing/2014/main" id="{977343CF-6497-4A28-9BEE-84E880DF485F}"/>
              </a:ext>
            </a:extLst>
          </p:cNvPr>
          <p:cNvSpPr txBox="1">
            <a:spLocks noGrp="1" noChangeArrowheads="1"/>
          </p:cNvSpPr>
          <p:nvPr/>
        </p:nvSpPr>
        <p:spPr bwMode="auto">
          <a:xfrm>
            <a:off x="639763" y="1400175"/>
            <a:ext cx="9871075"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50800" tIns="50800" rIns="50800" bIns="50800"/>
          <a:lstStyle>
            <a:lvl1pPr marL="444500" indent="-444500" defTabSz="584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889000" indent="-444500" defTabSz="584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333500" indent="-444500" defTabSz="584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778000" indent="-444500" defTabSz="584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222500" indent="-444500" defTabSz="584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6797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31369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5941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4051300" indent="-444500" defTabSz="584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ts val="2800"/>
              </a:spcBef>
              <a:buClr>
                <a:schemeClr val="accent1"/>
              </a:buClr>
              <a:buSzPct val="105000"/>
              <a:buFont typeface="Avenir Next"/>
              <a:buChar char="▸"/>
            </a:pPr>
            <a:r>
              <a:rPr lang="zh-CN" altLang="en-US" sz="2000">
                <a:solidFill>
                  <a:srgbClr val="7030A0"/>
                </a:solidFill>
                <a:latin typeface="Avenir Next Medium"/>
                <a:ea typeface="Avenir Next Medium"/>
                <a:cs typeface="Avenir Next Medium"/>
                <a:sym typeface="Avenir Next Medium"/>
              </a:rPr>
              <a:t>指一些没有起决定性作用的，对文档分类没有帮助，但是在文本中出现次数又很多的词。</a:t>
            </a:r>
          </a:p>
          <a:p>
            <a:pPr>
              <a:lnSpc>
                <a:spcPct val="100000"/>
              </a:lnSpc>
              <a:spcBef>
                <a:spcPts val="2800"/>
              </a:spcBef>
              <a:buClr>
                <a:schemeClr val="accent1"/>
              </a:buClr>
              <a:buSzPct val="105000"/>
              <a:buFont typeface="Avenir Next"/>
              <a:buChar char="▸"/>
            </a:pPr>
            <a:r>
              <a:rPr lang="zh-CN" altLang="en-US" sz="2000">
                <a:solidFill>
                  <a:srgbClr val="7030A0"/>
                </a:solidFill>
                <a:latin typeface="Avenir Next Medium"/>
                <a:ea typeface="Avenir Next Medium"/>
                <a:cs typeface="Avenir Next Medium"/>
                <a:sym typeface="Avenir Next Medium"/>
              </a:rPr>
              <a:t>在文字分析中，为节省存储空间和提高效率，在处理文本之前需要过滤掉这些字和词。</a:t>
            </a:r>
          </a:p>
          <a:p>
            <a:pPr>
              <a:lnSpc>
                <a:spcPct val="100000"/>
              </a:lnSpc>
              <a:spcBef>
                <a:spcPts val="2800"/>
              </a:spcBef>
              <a:buClr>
                <a:schemeClr val="accent1"/>
              </a:buClr>
              <a:buSzPct val="105000"/>
              <a:buFont typeface="Avenir Next"/>
              <a:buChar char="▸"/>
            </a:pPr>
            <a:r>
              <a:rPr lang="zh-CN" altLang="en-US" sz="2000">
                <a:solidFill>
                  <a:srgbClr val="7030A0"/>
                </a:solidFill>
                <a:latin typeface="Avenir Next Medium"/>
                <a:ea typeface="Avenir Next Medium"/>
                <a:cs typeface="Avenir Next Medium"/>
                <a:sym typeface="Avenir Next Medium"/>
              </a:rPr>
              <a:t>如：我，他，你，所以，在，因为，了，的</a:t>
            </a:r>
            <a:r>
              <a:rPr lang="en-US" altLang="zh-CN" sz="2000">
                <a:solidFill>
                  <a:srgbClr val="7030A0"/>
                </a:solidFill>
                <a:latin typeface="Avenir Next Medium"/>
                <a:ea typeface="Avenir Next Medium"/>
                <a:cs typeface="Avenir Next Medium"/>
                <a:sym typeface="Avenir Next Medium"/>
              </a:rPr>
              <a:t>………</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矩形 1">
            <a:extLst>
              <a:ext uri="{FF2B5EF4-FFF2-40B4-BE49-F238E27FC236}">
                <a16:creationId xmlns:a16="http://schemas.microsoft.com/office/drawing/2014/main" id="{E1213273-F36D-4D85-8E7C-62C213261CDB}"/>
              </a:ext>
            </a:extLst>
          </p:cNvPr>
          <p:cNvSpPr>
            <a:spLocks noChangeArrowheads="1"/>
          </p:cNvSpPr>
          <p:nvPr/>
        </p:nvSpPr>
        <p:spPr bwMode="auto">
          <a:xfrm>
            <a:off x="650875" y="608013"/>
            <a:ext cx="3151104" cy="64633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defTabSz="339090">
              <a:lnSpc>
                <a:spcPct val="100000"/>
              </a:lnSpc>
              <a:spcBef>
                <a:spcPts val="160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朴素贝叶斯</a:t>
            </a:r>
          </a:p>
        </p:txBody>
      </p:sp>
      <p:pic>
        <p:nvPicPr>
          <p:cNvPr id="37891" name="Picture 8" descr="带你理解朴素贝叶斯分类算法">
            <a:extLst>
              <a:ext uri="{FF2B5EF4-FFF2-40B4-BE49-F238E27FC236}">
                <a16:creationId xmlns:a16="http://schemas.microsoft.com/office/drawing/2014/main" id="{653D8B38-C727-413D-8A90-60DC33018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713" y="465138"/>
            <a:ext cx="5665787" cy="546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矩形 2">
            <a:extLst>
              <a:ext uri="{FF2B5EF4-FFF2-40B4-BE49-F238E27FC236}">
                <a16:creationId xmlns:a16="http://schemas.microsoft.com/office/drawing/2014/main" id="{EA80FDAD-4390-488F-A8AF-61BB44D4E2A3}"/>
              </a:ext>
            </a:extLst>
          </p:cNvPr>
          <p:cNvSpPr>
            <a:spLocks noChangeArrowheads="1"/>
          </p:cNvSpPr>
          <p:nvPr/>
        </p:nvSpPr>
        <p:spPr bwMode="auto">
          <a:xfrm>
            <a:off x="433388" y="2138363"/>
            <a:ext cx="3586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a:solidFill>
                  <a:srgbClr val="7030A0"/>
                </a:solidFill>
                <a:latin typeface="楷体" panose="02010609060101010101" pitchFamily="49" charset="-122"/>
                <a:ea typeface="楷体" panose="02010609060101010101" pitchFamily="49" charset="-122"/>
              </a:rPr>
              <a:t>朴素贝叶斯法是基于贝叶斯定理与特征条件独立假设的分类方法</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1">
            <a:extLst>
              <a:ext uri="{FF2B5EF4-FFF2-40B4-BE49-F238E27FC236}">
                <a16:creationId xmlns:a16="http://schemas.microsoft.com/office/drawing/2014/main" id="{55EF0D31-7E43-4DE1-8AF7-F656BE22279B}"/>
              </a:ext>
            </a:extLst>
          </p:cNvPr>
          <p:cNvSpPr>
            <a:spLocks noChangeArrowheads="1"/>
          </p:cNvSpPr>
          <p:nvPr/>
        </p:nvSpPr>
        <p:spPr bwMode="auto">
          <a:xfrm>
            <a:off x="1182688" y="936625"/>
            <a:ext cx="3587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a:solidFill>
                  <a:srgbClr val="1A1A1A"/>
                </a:solidFill>
                <a:latin typeface="楷体" panose="02010609060101010101" pitchFamily="49" charset="-122"/>
                <a:ea typeface="楷体" panose="02010609060101010101" pitchFamily="49" charset="-122"/>
              </a:rPr>
              <a:t>是下面这个贝叶斯公式：</a:t>
            </a:r>
            <a:endParaRPr lang="zh-CN" altLang="en-US" sz="2400">
              <a:latin typeface="楷体" panose="02010609060101010101" pitchFamily="49" charset="-122"/>
              <a:ea typeface="楷体" panose="02010609060101010101" pitchFamily="49" charset="-122"/>
            </a:endParaRPr>
          </a:p>
        </p:txBody>
      </p:sp>
      <p:pic>
        <p:nvPicPr>
          <p:cNvPr id="38915" name="Picture 2" descr="https://pic1.zhimg.com/80/v2-15b16ce6d37b616a5443c0f7e42e03ec_hd.png">
            <a:extLst>
              <a:ext uri="{FF2B5EF4-FFF2-40B4-BE49-F238E27FC236}">
                <a16:creationId xmlns:a16="http://schemas.microsoft.com/office/drawing/2014/main" id="{D73CFB69-64DC-4F83-822F-72C8967AE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963" y="1876425"/>
            <a:ext cx="260032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矩形 2">
            <a:extLst>
              <a:ext uri="{FF2B5EF4-FFF2-40B4-BE49-F238E27FC236}">
                <a16:creationId xmlns:a16="http://schemas.microsoft.com/office/drawing/2014/main" id="{1BE86232-42C8-4224-929E-6ABE11C4D829}"/>
              </a:ext>
            </a:extLst>
          </p:cNvPr>
          <p:cNvSpPr>
            <a:spLocks noChangeArrowheads="1"/>
          </p:cNvSpPr>
          <p:nvPr/>
        </p:nvSpPr>
        <p:spPr bwMode="auto">
          <a:xfrm>
            <a:off x="984250" y="3173413"/>
            <a:ext cx="51339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a:solidFill>
                  <a:srgbClr val="1A1A1A"/>
                </a:solidFill>
                <a:latin typeface="楷体" panose="02010609060101010101" pitchFamily="49" charset="-122"/>
                <a:ea typeface="楷体" panose="02010609060101010101" pitchFamily="49" charset="-122"/>
              </a:rPr>
              <a:t>换个表达形式就会明朗很多，如下：</a:t>
            </a:r>
            <a:endParaRPr lang="zh-CN" altLang="en-US" sz="2400">
              <a:latin typeface="楷体" panose="02010609060101010101" pitchFamily="49" charset="-122"/>
              <a:ea typeface="楷体" panose="02010609060101010101" pitchFamily="49" charset="-122"/>
            </a:endParaRPr>
          </a:p>
        </p:txBody>
      </p:sp>
      <p:pic>
        <p:nvPicPr>
          <p:cNvPr id="38917" name="Picture 4" descr="preview">
            <a:extLst>
              <a:ext uri="{FF2B5EF4-FFF2-40B4-BE49-F238E27FC236}">
                <a16:creationId xmlns:a16="http://schemas.microsoft.com/office/drawing/2014/main" id="{A47C3582-1F2E-424E-AE26-0E4246761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3841750"/>
            <a:ext cx="512445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矩形 3">
            <a:extLst>
              <a:ext uri="{FF2B5EF4-FFF2-40B4-BE49-F238E27FC236}">
                <a16:creationId xmlns:a16="http://schemas.microsoft.com/office/drawing/2014/main" id="{008335F3-6D70-4EEA-850F-5B017316EB34}"/>
              </a:ext>
            </a:extLst>
          </p:cNvPr>
          <p:cNvSpPr>
            <a:spLocks noChangeArrowheads="1"/>
          </p:cNvSpPr>
          <p:nvPr/>
        </p:nvSpPr>
        <p:spPr bwMode="auto">
          <a:xfrm>
            <a:off x="2387600" y="5521325"/>
            <a:ext cx="7136890" cy="646331"/>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我们最终求的</a:t>
            </a:r>
            <a:r>
              <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p(</a:t>
            </a: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类别</a:t>
            </a:r>
            <a:r>
              <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a:t>
            </a: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特征</a:t>
            </a:r>
            <a:r>
              <a:rPr lang="en-US" altLang="zh-CN"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a:t>
            </a:r>
            <a:r>
              <a:rPr lang="zh-CN" altLang="en-US" sz="36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楷体" panose="02010609060101010101" pitchFamily="49" charset="-122"/>
                <a:ea typeface="楷体" panose="02010609060101010101" pitchFamily="49" charset="-122"/>
              </a:rPr>
              <a:t>即可！</a:t>
            </a: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pic2.zhimg.com/80/v2-8b7031854b7c8eb4dabbfd7254579721_hd.png">
            <a:extLst>
              <a:ext uri="{FF2B5EF4-FFF2-40B4-BE49-F238E27FC236}">
                <a16:creationId xmlns:a16="http://schemas.microsoft.com/office/drawing/2014/main" id="{F8D04AAF-FFD7-469F-9A35-5DA04B82E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613" y="357188"/>
            <a:ext cx="6858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
            <a:extLst>
              <a:ext uri="{FF2B5EF4-FFF2-40B4-BE49-F238E27FC236}">
                <a16:creationId xmlns:a16="http://schemas.microsoft.com/office/drawing/2014/main" id="{FCE51DF4-3A4E-4556-B62C-A3F086559E4D}"/>
              </a:ext>
            </a:extLst>
          </p:cNvPr>
          <p:cNvSpPr>
            <a:spLocks noChangeArrowheads="1"/>
          </p:cNvSpPr>
          <p:nvPr/>
        </p:nvSpPr>
        <p:spPr bwMode="auto">
          <a:xfrm>
            <a:off x="2868613" y="4027488"/>
            <a:ext cx="6096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b="1">
                <a:solidFill>
                  <a:srgbClr val="1A1A1A"/>
                </a:solidFill>
                <a:latin typeface="楷体" panose="02010609060101010101" pitchFamily="49" charset="-122"/>
                <a:ea typeface="楷体" panose="02010609060101010101" pitchFamily="49" charset="-122"/>
              </a:rPr>
              <a:t>现在给我们的问题是，如果一对男女朋友，男生想女生求婚，男生的四个特点分别是不帅，性格不好，身高矮，不上进，请你判断一下女生是嫁还是不嫁？</a:t>
            </a:r>
            <a:endParaRPr lang="zh-CN" altLang="en-US" sz="2400">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pic3.zhimg.com/80/v2-38d81b31721da4d53c62ef7babb177ea_hd.png">
            <a:extLst>
              <a:ext uri="{FF2B5EF4-FFF2-40B4-BE49-F238E27FC236}">
                <a16:creationId xmlns:a16="http://schemas.microsoft.com/office/drawing/2014/main" id="{D04B50F3-ABE3-4182-939D-5AEE68A725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5138" y="2962275"/>
            <a:ext cx="68580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矩形 1">
            <a:extLst>
              <a:ext uri="{FF2B5EF4-FFF2-40B4-BE49-F238E27FC236}">
                <a16:creationId xmlns:a16="http://schemas.microsoft.com/office/drawing/2014/main" id="{5C892392-3109-49EF-B8F3-A0694EDD0564}"/>
              </a:ext>
            </a:extLst>
          </p:cNvPr>
          <p:cNvSpPr>
            <a:spLocks noChangeArrowheads="1"/>
          </p:cNvSpPr>
          <p:nvPr/>
        </p:nvSpPr>
        <p:spPr bwMode="auto">
          <a:xfrm>
            <a:off x="1735138" y="1079500"/>
            <a:ext cx="6096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a:solidFill>
                  <a:srgbClr val="1A1A1A"/>
                </a:solidFill>
                <a:latin typeface="-apple-system"/>
              </a:rPr>
              <a:t>这是一个典型的分类问题，</a:t>
            </a:r>
            <a:r>
              <a:rPr lang="zh-CN" altLang="en-US" sz="1800" b="1">
                <a:solidFill>
                  <a:srgbClr val="1A1A1A"/>
                </a:solidFill>
                <a:latin typeface="-apple-system"/>
              </a:rPr>
              <a:t>转为数学问题就是比较</a:t>
            </a:r>
            <a:r>
              <a:rPr lang="en-US" altLang="zh-CN" sz="1800" b="1">
                <a:solidFill>
                  <a:srgbClr val="1A1A1A"/>
                </a:solidFill>
                <a:latin typeface="-apple-system"/>
              </a:rPr>
              <a:t>p(</a:t>
            </a:r>
            <a:r>
              <a:rPr lang="zh-CN" altLang="en-US" sz="1800" b="1">
                <a:solidFill>
                  <a:srgbClr val="1A1A1A"/>
                </a:solidFill>
                <a:latin typeface="-apple-system"/>
              </a:rPr>
              <a:t>嫁</a:t>
            </a:r>
            <a:r>
              <a:rPr lang="en-US" altLang="zh-CN" sz="1800" b="1">
                <a:solidFill>
                  <a:srgbClr val="1A1A1A"/>
                </a:solidFill>
                <a:latin typeface="-apple-system"/>
              </a:rPr>
              <a:t>|(</a:t>
            </a:r>
            <a:r>
              <a:rPr lang="zh-CN" altLang="en-US" sz="1800" b="1">
                <a:solidFill>
                  <a:srgbClr val="1A1A1A"/>
                </a:solidFill>
                <a:latin typeface="-apple-system"/>
              </a:rPr>
              <a:t>不帅、性格不好、身高矮、不上进</a:t>
            </a:r>
            <a:r>
              <a:rPr lang="en-US" altLang="zh-CN" sz="1800" b="1">
                <a:solidFill>
                  <a:srgbClr val="1A1A1A"/>
                </a:solidFill>
                <a:latin typeface="-apple-system"/>
              </a:rPr>
              <a:t>))</a:t>
            </a:r>
            <a:r>
              <a:rPr lang="zh-CN" altLang="en-US" sz="1800" b="1">
                <a:solidFill>
                  <a:srgbClr val="1A1A1A"/>
                </a:solidFill>
                <a:latin typeface="-apple-system"/>
              </a:rPr>
              <a:t>与</a:t>
            </a:r>
            <a:r>
              <a:rPr lang="en-US" altLang="zh-CN" sz="1800" b="1">
                <a:solidFill>
                  <a:srgbClr val="1A1A1A"/>
                </a:solidFill>
                <a:latin typeface="-apple-system"/>
              </a:rPr>
              <a:t>p(</a:t>
            </a:r>
            <a:r>
              <a:rPr lang="zh-CN" altLang="en-US" sz="1800" b="1">
                <a:solidFill>
                  <a:srgbClr val="1A1A1A"/>
                </a:solidFill>
                <a:latin typeface="-apple-system"/>
              </a:rPr>
              <a:t>不嫁</a:t>
            </a:r>
            <a:r>
              <a:rPr lang="en-US" altLang="zh-CN" sz="1800" b="1">
                <a:solidFill>
                  <a:srgbClr val="1A1A1A"/>
                </a:solidFill>
                <a:latin typeface="-apple-system"/>
              </a:rPr>
              <a:t>|(</a:t>
            </a:r>
            <a:r>
              <a:rPr lang="zh-CN" altLang="en-US" sz="1800" b="1">
                <a:solidFill>
                  <a:srgbClr val="1A1A1A"/>
                </a:solidFill>
                <a:latin typeface="-apple-system"/>
              </a:rPr>
              <a:t>不帅、性格不好、身高矮、不上进</a:t>
            </a:r>
            <a:r>
              <a:rPr lang="en-US" altLang="zh-CN" sz="1800" b="1">
                <a:solidFill>
                  <a:srgbClr val="1A1A1A"/>
                </a:solidFill>
                <a:latin typeface="-apple-system"/>
              </a:rPr>
              <a:t>))</a:t>
            </a:r>
            <a:r>
              <a:rPr lang="zh-CN" altLang="en-US" sz="1800" b="1">
                <a:solidFill>
                  <a:srgbClr val="1A1A1A"/>
                </a:solidFill>
                <a:latin typeface="-apple-system"/>
              </a:rPr>
              <a:t>的概率</a:t>
            </a:r>
            <a:r>
              <a:rPr lang="zh-CN" altLang="en-US" sz="1800">
                <a:solidFill>
                  <a:srgbClr val="1A1A1A"/>
                </a:solidFill>
                <a:latin typeface="-apple-system"/>
              </a:rPr>
              <a:t>，谁的概率大，我就能给出嫁或者不嫁的答案！</a:t>
            </a:r>
            <a:endParaRPr lang="zh-CN" altLang="en-US" sz="1800"/>
          </a:p>
        </p:txBody>
      </p:sp>
      <p:pic>
        <p:nvPicPr>
          <p:cNvPr id="40964" name="Picture 4" descr="https://pic3.zhimg.com/80/v2-e0abd30b1376c18c3dfd0d0bf4375c26_hd.png">
            <a:extLst>
              <a:ext uri="{FF2B5EF4-FFF2-40B4-BE49-F238E27FC236}">
                <a16:creationId xmlns:a16="http://schemas.microsoft.com/office/drawing/2014/main" id="{ACC7CF47-5CD0-4D6C-BBC1-C1AFC8CB8E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575" y="4205288"/>
            <a:ext cx="6858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矩形 1">
            <a:extLst>
              <a:ext uri="{FF2B5EF4-FFF2-40B4-BE49-F238E27FC236}">
                <a16:creationId xmlns:a16="http://schemas.microsoft.com/office/drawing/2014/main" id="{EF4621ED-3FC3-4DA3-BAA3-B185F60223A3}"/>
              </a:ext>
            </a:extLst>
          </p:cNvPr>
          <p:cNvSpPr>
            <a:spLocks noChangeArrowheads="1"/>
          </p:cNvSpPr>
          <p:nvPr/>
        </p:nvSpPr>
        <p:spPr bwMode="auto">
          <a:xfrm>
            <a:off x="1162050" y="2730500"/>
            <a:ext cx="3684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嫁</a:t>
            </a:r>
            <a:r>
              <a:rPr lang="en-US" altLang="zh-CN" sz="1800" b="1">
                <a:solidFill>
                  <a:srgbClr val="1A1A1A"/>
                </a:solidFill>
                <a:latin typeface="楷体" panose="02010609060101010101" pitchFamily="49" charset="-122"/>
                <a:ea typeface="楷体" panose="02010609060101010101" pitchFamily="49" charset="-122"/>
              </a:rPr>
              <a:t>) = 6/12</a:t>
            </a:r>
            <a:r>
              <a:rPr lang="zh-CN" altLang="en-US" sz="1800" b="1">
                <a:solidFill>
                  <a:srgbClr val="1A1A1A"/>
                </a:solidFill>
                <a:latin typeface="楷体" panose="02010609060101010101" pitchFamily="49" charset="-122"/>
                <a:ea typeface="楷体" panose="02010609060101010101" pitchFamily="49" charset="-122"/>
              </a:rPr>
              <a:t>（总样本数） </a:t>
            </a:r>
            <a:r>
              <a:rPr lang="en-US" altLang="zh-CN" sz="1800" b="1">
                <a:solidFill>
                  <a:srgbClr val="1A1A1A"/>
                </a:solidFill>
                <a:latin typeface="楷体" panose="02010609060101010101" pitchFamily="49" charset="-122"/>
                <a:ea typeface="楷体" panose="02010609060101010101" pitchFamily="49" charset="-122"/>
              </a:rPr>
              <a:t>= 1/2</a:t>
            </a:r>
            <a:endParaRPr lang="zh-CN" altLang="en-US" sz="1800">
              <a:latin typeface="楷体" panose="02010609060101010101" pitchFamily="49" charset="-122"/>
              <a:ea typeface="楷体" panose="02010609060101010101" pitchFamily="49" charset="-122"/>
            </a:endParaRPr>
          </a:p>
        </p:txBody>
      </p:sp>
      <p:pic>
        <p:nvPicPr>
          <p:cNvPr id="41987" name="Picture 4" descr="https://pic3.zhimg.com/80/v2-e0abd30b1376c18c3dfd0d0bf4375c26_hd.png">
            <a:extLst>
              <a:ext uri="{FF2B5EF4-FFF2-40B4-BE49-F238E27FC236}">
                <a16:creationId xmlns:a16="http://schemas.microsoft.com/office/drawing/2014/main" id="{9F5BF6E6-05B8-4AA3-B220-63C4DEF2B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263" y="982663"/>
            <a:ext cx="68580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矩形 3">
            <a:extLst>
              <a:ext uri="{FF2B5EF4-FFF2-40B4-BE49-F238E27FC236}">
                <a16:creationId xmlns:a16="http://schemas.microsoft.com/office/drawing/2014/main" id="{50AC66D7-5E99-422F-A71C-9AC5342BC9BD}"/>
              </a:ext>
            </a:extLst>
          </p:cNvPr>
          <p:cNvSpPr>
            <a:spLocks noChangeArrowheads="1"/>
          </p:cNvSpPr>
          <p:nvPr/>
        </p:nvSpPr>
        <p:spPr bwMode="auto">
          <a:xfrm>
            <a:off x="5021263" y="2730500"/>
            <a:ext cx="2760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不帅</a:t>
            </a:r>
            <a:r>
              <a:rPr lang="en-US" altLang="zh-CN" sz="1800" b="1">
                <a:solidFill>
                  <a:srgbClr val="1A1A1A"/>
                </a:solidFill>
                <a:latin typeface="楷体" panose="02010609060101010101" pitchFamily="49" charset="-122"/>
                <a:ea typeface="楷体" panose="02010609060101010101" pitchFamily="49" charset="-122"/>
              </a:rPr>
              <a:t>|</a:t>
            </a:r>
            <a:r>
              <a:rPr lang="zh-CN" altLang="en-US" sz="1800" b="1">
                <a:solidFill>
                  <a:srgbClr val="1A1A1A"/>
                </a:solidFill>
                <a:latin typeface="楷体" panose="02010609060101010101" pitchFamily="49" charset="-122"/>
                <a:ea typeface="楷体" panose="02010609060101010101" pitchFamily="49" charset="-122"/>
              </a:rPr>
              <a:t>嫁</a:t>
            </a:r>
            <a:r>
              <a:rPr lang="en-US" altLang="zh-CN" sz="1800" b="1">
                <a:solidFill>
                  <a:srgbClr val="1A1A1A"/>
                </a:solidFill>
                <a:latin typeface="楷体" panose="02010609060101010101" pitchFamily="49" charset="-122"/>
                <a:ea typeface="楷体" panose="02010609060101010101" pitchFamily="49" charset="-122"/>
              </a:rPr>
              <a:t>) = 3/6 = 1/2</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89" name="矩形 4">
            <a:extLst>
              <a:ext uri="{FF2B5EF4-FFF2-40B4-BE49-F238E27FC236}">
                <a16:creationId xmlns:a16="http://schemas.microsoft.com/office/drawing/2014/main" id="{A7159C99-BAF9-4A10-8D21-D46679A36652}"/>
              </a:ext>
            </a:extLst>
          </p:cNvPr>
          <p:cNvSpPr>
            <a:spLocks noChangeArrowheads="1"/>
          </p:cNvSpPr>
          <p:nvPr/>
        </p:nvSpPr>
        <p:spPr bwMode="auto">
          <a:xfrm>
            <a:off x="8075613" y="2730500"/>
            <a:ext cx="24066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性格不好</a:t>
            </a:r>
            <a:r>
              <a:rPr lang="en-US" altLang="zh-CN" sz="1800" b="1">
                <a:solidFill>
                  <a:srgbClr val="1A1A1A"/>
                </a:solidFill>
                <a:latin typeface="楷体" panose="02010609060101010101" pitchFamily="49" charset="-122"/>
                <a:ea typeface="楷体" panose="02010609060101010101" pitchFamily="49" charset="-122"/>
              </a:rPr>
              <a:t>|</a:t>
            </a:r>
            <a:r>
              <a:rPr lang="zh-CN" altLang="en-US" sz="1800" b="1">
                <a:solidFill>
                  <a:srgbClr val="1A1A1A"/>
                </a:solidFill>
                <a:latin typeface="楷体" panose="02010609060101010101" pitchFamily="49" charset="-122"/>
                <a:ea typeface="楷体" panose="02010609060101010101" pitchFamily="49" charset="-122"/>
              </a:rPr>
              <a:t>嫁</a:t>
            </a:r>
            <a:r>
              <a:rPr lang="en-US" altLang="zh-CN" sz="1800" b="1">
                <a:solidFill>
                  <a:srgbClr val="1A1A1A"/>
                </a:solidFill>
                <a:latin typeface="楷体" panose="02010609060101010101" pitchFamily="49" charset="-122"/>
                <a:ea typeface="楷体" panose="02010609060101010101" pitchFamily="49" charset="-122"/>
              </a:rPr>
              <a:t>)= 1/6</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0" name="矩形 5">
            <a:extLst>
              <a:ext uri="{FF2B5EF4-FFF2-40B4-BE49-F238E27FC236}">
                <a16:creationId xmlns:a16="http://schemas.microsoft.com/office/drawing/2014/main" id="{53B284D8-AFB6-4C28-B80E-1D1B421A6C19}"/>
              </a:ext>
            </a:extLst>
          </p:cNvPr>
          <p:cNvSpPr>
            <a:spLocks noChangeArrowheads="1"/>
          </p:cNvSpPr>
          <p:nvPr/>
        </p:nvSpPr>
        <p:spPr bwMode="auto">
          <a:xfrm>
            <a:off x="1135063" y="3303588"/>
            <a:ext cx="18272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矮</a:t>
            </a:r>
            <a:r>
              <a:rPr lang="en-US" altLang="zh-CN" sz="1800" b="1">
                <a:solidFill>
                  <a:srgbClr val="1A1A1A"/>
                </a:solidFill>
                <a:latin typeface="楷体" panose="02010609060101010101" pitchFamily="49" charset="-122"/>
                <a:ea typeface="楷体" panose="02010609060101010101" pitchFamily="49" charset="-122"/>
              </a:rPr>
              <a:t>|</a:t>
            </a:r>
            <a:r>
              <a:rPr lang="zh-CN" altLang="en-US" sz="1800" b="1">
                <a:solidFill>
                  <a:srgbClr val="1A1A1A"/>
                </a:solidFill>
                <a:latin typeface="楷体" panose="02010609060101010101" pitchFamily="49" charset="-122"/>
                <a:ea typeface="楷体" panose="02010609060101010101" pitchFamily="49" charset="-122"/>
              </a:rPr>
              <a:t>嫁</a:t>
            </a:r>
            <a:r>
              <a:rPr lang="en-US" altLang="zh-CN" sz="1800" b="1">
                <a:solidFill>
                  <a:srgbClr val="1A1A1A"/>
                </a:solidFill>
                <a:latin typeface="楷体" panose="02010609060101010101" pitchFamily="49" charset="-122"/>
                <a:ea typeface="楷体" panose="02010609060101010101" pitchFamily="49" charset="-122"/>
              </a:rPr>
              <a:t>) = 1/6</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1" name="矩形 6">
            <a:extLst>
              <a:ext uri="{FF2B5EF4-FFF2-40B4-BE49-F238E27FC236}">
                <a16:creationId xmlns:a16="http://schemas.microsoft.com/office/drawing/2014/main" id="{344A3690-9F63-4430-9DE3-A0287AFB930D}"/>
              </a:ext>
            </a:extLst>
          </p:cNvPr>
          <p:cNvSpPr>
            <a:spLocks noChangeArrowheads="1"/>
          </p:cNvSpPr>
          <p:nvPr/>
        </p:nvSpPr>
        <p:spPr bwMode="auto">
          <a:xfrm>
            <a:off x="5021263" y="3303588"/>
            <a:ext cx="2284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不上进</a:t>
            </a:r>
            <a:r>
              <a:rPr lang="en-US" altLang="zh-CN" sz="1800" b="1">
                <a:solidFill>
                  <a:srgbClr val="1A1A1A"/>
                </a:solidFill>
                <a:latin typeface="楷体" panose="02010609060101010101" pitchFamily="49" charset="-122"/>
                <a:ea typeface="楷体" panose="02010609060101010101" pitchFamily="49" charset="-122"/>
              </a:rPr>
              <a:t>|</a:t>
            </a:r>
            <a:r>
              <a:rPr lang="zh-CN" altLang="en-US" sz="1800" b="1">
                <a:solidFill>
                  <a:srgbClr val="1A1A1A"/>
                </a:solidFill>
                <a:latin typeface="楷体" panose="02010609060101010101" pitchFamily="49" charset="-122"/>
                <a:ea typeface="楷体" panose="02010609060101010101" pitchFamily="49" charset="-122"/>
              </a:rPr>
              <a:t>嫁</a:t>
            </a:r>
            <a:r>
              <a:rPr lang="en-US" altLang="zh-CN" sz="1800" b="1">
                <a:solidFill>
                  <a:srgbClr val="1A1A1A"/>
                </a:solidFill>
                <a:latin typeface="楷体" panose="02010609060101010101" pitchFamily="49" charset="-122"/>
                <a:ea typeface="楷体" panose="02010609060101010101" pitchFamily="49" charset="-122"/>
              </a:rPr>
              <a:t>) = 1/6</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2" name="矩形 7">
            <a:extLst>
              <a:ext uri="{FF2B5EF4-FFF2-40B4-BE49-F238E27FC236}">
                <a16:creationId xmlns:a16="http://schemas.microsoft.com/office/drawing/2014/main" id="{274E375B-CE9E-4B12-A86F-1536860733A2}"/>
              </a:ext>
            </a:extLst>
          </p:cNvPr>
          <p:cNvSpPr>
            <a:spLocks noChangeArrowheads="1"/>
          </p:cNvSpPr>
          <p:nvPr/>
        </p:nvSpPr>
        <p:spPr bwMode="auto">
          <a:xfrm>
            <a:off x="1135063" y="3878263"/>
            <a:ext cx="2759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（不帅） </a:t>
            </a:r>
            <a:r>
              <a:rPr lang="en-US" altLang="zh-CN" sz="1800" b="1">
                <a:solidFill>
                  <a:srgbClr val="1A1A1A"/>
                </a:solidFill>
                <a:latin typeface="楷体" panose="02010609060101010101" pitchFamily="49" charset="-122"/>
                <a:ea typeface="楷体" panose="02010609060101010101" pitchFamily="49" charset="-122"/>
              </a:rPr>
              <a:t>= 4/12 = 1/3</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3" name="矩形 8">
            <a:extLst>
              <a:ext uri="{FF2B5EF4-FFF2-40B4-BE49-F238E27FC236}">
                <a16:creationId xmlns:a16="http://schemas.microsoft.com/office/drawing/2014/main" id="{F2B6E07A-8811-4B5C-9D84-902F5F333571}"/>
              </a:ext>
            </a:extLst>
          </p:cNvPr>
          <p:cNvSpPr>
            <a:spLocks noChangeArrowheads="1"/>
          </p:cNvSpPr>
          <p:nvPr/>
        </p:nvSpPr>
        <p:spPr bwMode="auto">
          <a:xfrm>
            <a:off x="5021263" y="3879850"/>
            <a:ext cx="3222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pl-PL" altLang="zh-CN" sz="1800" b="1">
                <a:solidFill>
                  <a:srgbClr val="1A1A1A"/>
                </a:solidFill>
                <a:latin typeface="楷体" panose="02010609060101010101" pitchFamily="49" charset="-122"/>
                <a:ea typeface="楷体" panose="02010609060101010101" pitchFamily="49" charset="-122"/>
              </a:rPr>
              <a:t>p</a:t>
            </a:r>
            <a:r>
              <a:rPr lang="zh-CN" altLang="pl-PL" sz="1800" b="1">
                <a:solidFill>
                  <a:srgbClr val="1A1A1A"/>
                </a:solidFill>
                <a:latin typeface="楷体" panose="02010609060101010101" pitchFamily="49" charset="-122"/>
                <a:ea typeface="楷体" panose="02010609060101010101" pitchFamily="49" charset="-122"/>
              </a:rPr>
              <a:t>（性格不好） </a:t>
            </a:r>
            <a:r>
              <a:rPr lang="pl-PL" altLang="zh-CN" sz="1800" b="1">
                <a:solidFill>
                  <a:srgbClr val="1A1A1A"/>
                </a:solidFill>
                <a:latin typeface="楷体" panose="02010609060101010101" pitchFamily="49" charset="-122"/>
                <a:ea typeface="楷体" panose="02010609060101010101" pitchFamily="49" charset="-122"/>
              </a:rPr>
              <a:t>= 4/12 = 1/3</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4" name="矩形 9">
            <a:extLst>
              <a:ext uri="{FF2B5EF4-FFF2-40B4-BE49-F238E27FC236}">
                <a16:creationId xmlns:a16="http://schemas.microsoft.com/office/drawing/2014/main" id="{B0DF859A-B1A7-4B7C-8268-B29E445012C3}"/>
              </a:ext>
            </a:extLst>
          </p:cNvPr>
          <p:cNvSpPr>
            <a:spLocks noChangeArrowheads="1"/>
          </p:cNvSpPr>
          <p:nvPr/>
        </p:nvSpPr>
        <p:spPr bwMode="auto">
          <a:xfrm>
            <a:off x="8075613" y="3303588"/>
            <a:ext cx="2287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（身高矮） </a:t>
            </a:r>
            <a:r>
              <a:rPr lang="en-US" altLang="zh-CN" sz="1800" b="1">
                <a:solidFill>
                  <a:srgbClr val="1A1A1A"/>
                </a:solidFill>
                <a:latin typeface="楷体" panose="02010609060101010101" pitchFamily="49" charset="-122"/>
                <a:ea typeface="楷体" panose="02010609060101010101" pitchFamily="49" charset="-122"/>
              </a:rPr>
              <a:t>= 7/12</a:t>
            </a:r>
            <a:endParaRPr lang="zh-CN" altLang="en-US" sz="1800" b="1">
              <a:solidFill>
                <a:srgbClr val="1A1A1A"/>
              </a:solidFill>
              <a:latin typeface="楷体" panose="02010609060101010101" pitchFamily="49" charset="-122"/>
              <a:ea typeface="楷体" panose="02010609060101010101" pitchFamily="49" charset="-122"/>
            </a:endParaRPr>
          </a:p>
        </p:txBody>
      </p:sp>
      <p:sp>
        <p:nvSpPr>
          <p:cNvPr id="41995" name="矩形 10">
            <a:extLst>
              <a:ext uri="{FF2B5EF4-FFF2-40B4-BE49-F238E27FC236}">
                <a16:creationId xmlns:a16="http://schemas.microsoft.com/office/drawing/2014/main" id="{CBD2CEE4-E0D6-4050-94DF-6DB38FB4924C}"/>
              </a:ext>
            </a:extLst>
          </p:cNvPr>
          <p:cNvSpPr>
            <a:spLocks noChangeArrowheads="1"/>
          </p:cNvSpPr>
          <p:nvPr/>
        </p:nvSpPr>
        <p:spPr bwMode="auto">
          <a:xfrm>
            <a:off x="1162050" y="4452938"/>
            <a:ext cx="298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pPr>
            <a:r>
              <a:rPr lang="en-US" altLang="zh-CN" sz="1800" b="1">
                <a:solidFill>
                  <a:srgbClr val="1A1A1A"/>
                </a:solidFill>
                <a:latin typeface="楷体" panose="02010609060101010101" pitchFamily="49" charset="-122"/>
                <a:ea typeface="楷体" panose="02010609060101010101" pitchFamily="49" charset="-122"/>
              </a:rPr>
              <a:t>p</a:t>
            </a:r>
            <a:r>
              <a:rPr lang="zh-CN" altLang="en-US" sz="1800" b="1">
                <a:solidFill>
                  <a:srgbClr val="1A1A1A"/>
                </a:solidFill>
                <a:latin typeface="楷体" panose="02010609060101010101" pitchFamily="49" charset="-122"/>
                <a:ea typeface="楷体" panose="02010609060101010101" pitchFamily="49" charset="-122"/>
              </a:rPr>
              <a:t>（不上进） </a:t>
            </a:r>
            <a:r>
              <a:rPr lang="en-US" altLang="zh-CN" sz="1800" b="1">
                <a:solidFill>
                  <a:srgbClr val="1A1A1A"/>
                </a:solidFill>
                <a:latin typeface="楷体" panose="02010609060101010101" pitchFamily="49" charset="-122"/>
                <a:ea typeface="楷体" panose="02010609060101010101" pitchFamily="49" charset="-122"/>
              </a:rPr>
              <a:t>= 4/12 = 1/3</a:t>
            </a:r>
            <a:endParaRPr lang="zh-CN" altLang="en-US" sz="1800" b="1">
              <a:solidFill>
                <a:srgbClr val="1A1A1A"/>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pic3.zhimg.com/80/v2-e0abd30b1376c18c3dfd0d0bf4375c26_hd.png">
            <a:extLst>
              <a:ext uri="{FF2B5EF4-FFF2-40B4-BE49-F238E27FC236}">
                <a16:creationId xmlns:a16="http://schemas.microsoft.com/office/drawing/2014/main" id="{33A6CBBA-6B37-42D8-B95C-B916E65018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888" y="720725"/>
            <a:ext cx="6858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矩形 1">
            <a:extLst>
              <a:ext uri="{FF2B5EF4-FFF2-40B4-BE49-F238E27FC236}">
                <a16:creationId xmlns:a16="http://schemas.microsoft.com/office/drawing/2014/main" id="{AA41F659-E33C-4681-B13F-9443CAAEC5A4}"/>
              </a:ext>
            </a:extLst>
          </p:cNvPr>
          <p:cNvSpPr>
            <a:spLocks noChangeArrowheads="1"/>
          </p:cNvSpPr>
          <p:nvPr/>
        </p:nvSpPr>
        <p:spPr bwMode="auto">
          <a:xfrm>
            <a:off x="1406525" y="1808163"/>
            <a:ext cx="45640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a:solidFill>
                  <a:srgbClr val="1A1A1A"/>
                </a:solidFill>
                <a:latin typeface="-apple-system"/>
              </a:rPr>
              <a:t>= (1/2*1/6*1/6*1/6*1/2)/(1/3*1/3*7/12*1/3)</a:t>
            </a:r>
            <a:endParaRPr lang="zh-CN" altLang="en-US" sz="1800"/>
          </a:p>
        </p:txBody>
      </p:sp>
      <p:pic>
        <p:nvPicPr>
          <p:cNvPr id="43012" name="Picture 4" descr="preview">
            <a:extLst>
              <a:ext uri="{FF2B5EF4-FFF2-40B4-BE49-F238E27FC236}">
                <a16:creationId xmlns:a16="http://schemas.microsoft.com/office/drawing/2014/main" id="{8B3D7837-8D17-4FAF-AA8F-F3A19D13C8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2408238"/>
            <a:ext cx="68580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矩形 2">
            <a:extLst>
              <a:ext uri="{FF2B5EF4-FFF2-40B4-BE49-F238E27FC236}">
                <a16:creationId xmlns:a16="http://schemas.microsoft.com/office/drawing/2014/main" id="{A0CAC292-D7B8-4428-BD3C-AE2796CD5C27}"/>
              </a:ext>
            </a:extLst>
          </p:cNvPr>
          <p:cNvSpPr>
            <a:spLocks noChangeArrowheads="1"/>
          </p:cNvSpPr>
          <p:nvPr/>
        </p:nvSpPr>
        <p:spPr bwMode="auto">
          <a:xfrm>
            <a:off x="1406525" y="3497263"/>
            <a:ext cx="4498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a:solidFill>
                  <a:srgbClr val="1A1A1A"/>
                </a:solidFill>
                <a:latin typeface="-apple-system"/>
              </a:rPr>
              <a:t>= ((1/6*1/2*1*1/2)*1/2)/(1/3*1/3*7/12*1/3)</a:t>
            </a:r>
            <a:endParaRPr lang="zh-CN" altLang="en-US" sz="1800"/>
          </a:p>
        </p:txBody>
      </p:sp>
      <p:sp>
        <p:nvSpPr>
          <p:cNvPr id="43014" name="矩形 3">
            <a:extLst>
              <a:ext uri="{FF2B5EF4-FFF2-40B4-BE49-F238E27FC236}">
                <a16:creationId xmlns:a16="http://schemas.microsoft.com/office/drawing/2014/main" id="{5F86194B-9C09-47E7-B463-6F39C8ABE6F6}"/>
              </a:ext>
            </a:extLst>
          </p:cNvPr>
          <p:cNvSpPr>
            <a:spLocks noChangeArrowheads="1"/>
          </p:cNvSpPr>
          <p:nvPr/>
        </p:nvSpPr>
        <p:spPr bwMode="auto">
          <a:xfrm>
            <a:off x="4152900" y="3749675"/>
            <a:ext cx="751363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b="1">
                <a:solidFill>
                  <a:srgbClr val="7030A0"/>
                </a:solidFill>
                <a:latin typeface="楷体" panose="02010609060101010101" pitchFamily="49" charset="-122"/>
                <a:ea typeface="楷体" panose="02010609060101010101" pitchFamily="49" charset="-122"/>
              </a:rPr>
              <a:t>很显然</a:t>
            </a:r>
            <a:r>
              <a:rPr lang="en-US" altLang="zh-CN" b="1">
                <a:solidFill>
                  <a:srgbClr val="7030A0"/>
                </a:solidFill>
                <a:latin typeface="楷体" panose="02010609060101010101" pitchFamily="49" charset="-122"/>
                <a:ea typeface="楷体" panose="02010609060101010101" pitchFamily="49" charset="-122"/>
              </a:rPr>
              <a:t>(1/6*1/2*1*1/2) &gt; (1/2*1/6*1/6*1/6*1/2)</a:t>
            </a:r>
            <a:endParaRPr lang="zh-CN" altLang="en-US">
              <a:solidFill>
                <a:srgbClr val="7030A0"/>
              </a:solidFill>
              <a:latin typeface="楷体" panose="02010609060101010101" pitchFamily="49" charset="-122"/>
              <a:ea typeface="楷体" panose="02010609060101010101" pitchFamily="49" charset="-122"/>
            </a:endParaRPr>
          </a:p>
          <a:p>
            <a:pPr>
              <a:lnSpc>
                <a:spcPct val="100000"/>
              </a:lnSpc>
              <a:spcBef>
                <a:spcPct val="0"/>
              </a:spcBef>
              <a:buFontTx/>
              <a:buNone/>
            </a:pPr>
            <a:r>
              <a:rPr lang="zh-CN" altLang="en-US" b="1">
                <a:solidFill>
                  <a:srgbClr val="7030A0"/>
                </a:solidFill>
                <a:latin typeface="楷体" panose="02010609060101010101" pitchFamily="49" charset="-122"/>
                <a:ea typeface="楷体" panose="02010609060101010101" pitchFamily="49" charset="-122"/>
              </a:rPr>
              <a:t>于是有</a:t>
            </a:r>
            <a:r>
              <a:rPr lang="en-US" altLang="zh-CN" b="1">
                <a:solidFill>
                  <a:srgbClr val="7030A0"/>
                </a:solidFill>
                <a:latin typeface="楷体" panose="02010609060101010101" pitchFamily="49" charset="-122"/>
                <a:ea typeface="楷体" panose="02010609060101010101" pitchFamily="49" charset="-122"/>
              </a:rPr>
              <a:t>p (</a:t>
            </a:r>
            <a:r>
              <a:rPr lang="zh-CN" altLang="en-US" b="1">
                <a:solidFill>
                  <a:srgbClr val="7030A0"/>
                </a:solidFill>
                <a:latin typeface="楷体" panose="02010609060101010101" pitchFamily="49" charset="-122"/>
                <a:ea typeface="楷体" panose="02010609060101010101" pitchFamily="49" charset="-122"/>
              </a:rPr>
              <a:t>不嫁</a:t>
            </a:r>
            <a:r>
              <a:rPr lang="en-US" altLang="zh-CN" b="1">
                <a:solidFill>
                  <a:srgbClr val="7030A0"/>
                </a:solidFill>
                <a:latin typeface="楷体" panose="02010609060101010101" pitchFamily="49" charset="-122"/>
                <a:ea typeface="楷体" panose="02010609060101010101" pitchFamily="49" charset="-122"/>
              </a:rPr>
              <a:t>|</a:t>
            </a:r>
            <a:r>
              <a:rPr lang="zh-CN" altLang="en-US" b="1">
                <a:solidFill>
                  <a:srgbClr val="7030A0"/>
                </a:solidFill>
                <a:latin typeface="楷体" panose="02010609060101010101" pitchFamily="49" charset="-122"/>
                <a:ea typeface="楷体" panose="02010609060101010101" pitchFamily="49" charset="-122"/>
              </a:rPr>
              <a:t>不帅、性格不好、身高矮、不上进</a:t>
            </a:r>
            <a:r>
              <a:rPr lang="en-US" altLang="zh-CN" b="1">
                <a:solidFill>
                  <a:srgbClr val="7030A0"/>
                </a:solidFill>
                <a:latin typeface="楷体" panose="02010609060101010101" pitchFamily="49" charset="-122"/>
                <a:ea typeface="楷体" panose="02010609060101010101" pitchFamily="49" charset="-122"/>
              </a:rPr>
              <a:t>)&gt;p (</a:t>
            </a:r>
            <a:r>
              <a:rPr lang="zh-CN" altLang="en-US" b="1">
                <a:solidFill>
                  <a:srgbClr val="7030A0"/>
                </a:solidFill>
                <a:latin typeface="楷体" panose="02010609060101010101" pitchFamily="49" charset="-122"/>
                <a:ea typeface="楷体" panose="02010609060101010101" pitchFamily="49" charset="-122"/>
              </a:rPr>
              <a:t>嫁</a:t>
            </a:r>
            <a:r>
              <a:rPr lang="en-US" altLang="zh-CN" b="1">
                <a:solidFill>
                  <a:srgbClr val="7030A0"/>
                </a:solidFill>
                <a:latin typeface="楷体" panose="02010609060101010101" pitchFamily="49" charset="-122"/>
                <a:ea typeface="楷体" panose="02010609060101010101" pitchFamily="49" charset="-122"/>
              </a:rPr>
              <a:t>|</a:t>
            </a:r>
            <a:r>
              <a:rPr lang="zh-CN" altLang="en-US" b="1">
                <a:solidFill>
                  <a:srgbClr val="7030A0"/>
                </a:solidFill>
                <a:latin typeface="楷体" panose="02010609060101010101" pitchFamily="49" charset="-122"/>
                <a:ea typeface="楷体" panose="02010609060101010101" pitchFamily="49" charset="-122"/>
              </a:rPr>
              <a:t>不帅、性格不好、身高矮、不上进</a:t>
            </a:r>
            <a:r>
              <a:rPr lang="en-US" altLang="zh-CN" b="1">
                <a:solidFill>
                  <a:srgbClr val="7030A0"/>
                </a:solidFill>
                <a:latin typeface="楷体" panose="02010609060101010101" pitchFamily="49" charset="-122"/>
                <a:ea typeface="楷体" panose="02010609060101010101" pitchFamily="49" charset="-122"/>
              </a:rPr>
              <a:t>)</a:t>
            </a:r>
            <a:endParaRPr lang="zh-CN" altLang="en-US">
              <a:solidFill>
                <a:srgbClr val="7030A0"/>
              </a:solidFill>
              <a:latin typeface="楷体" panose="02010609060101010101" pitchFamily="49" charset="-122"/>
              <a:ea typeface="楷体" panose="02010609060101010101" pitchFamily="49" charset="-122"/>
            </a:endParaRPr>
          </a:p>
          <a:p>
            <a:pPr>
              <a:lnSpc>
                <a:spcPct val="100000"/>
              </a:lnSpc>
              <a:spcBef>
                <a:spcPct val="0"/>
              </a:spcBef>
              <a:buFontTx/>
              <a:buNone/>
            </a:pPr>
            <a:r>
              <a:rPr lang="zh-CN" altLang="en-US" b="1">
                <a:solidFill>
                  <a:srgbClr val="7030A0"/>
                </a:solidFill>
                <a:latin typeface="楷体" panose="02010609060101010101" pitchFamily="49" charset="-122"/>
                <a:ea typeface="楷体" panose="02010609060101010101" pitchFamily="49" charset="-122"/>
              </a:rPr>
              <a:t>所以我们根据朴素贝叶斯算法可以给这个女生答案，是不嫁！！！！</a:t>
            </a:r>
            <a:endParaRPr lang="zh-CN" altLang="en-US">
              <a:solidFill>
                <a:srgbClr val="7030A0"/>
              </a:solidFill>
              <a:latin typeface="楷体" panose="02010609060101010101" pitchFamily="49" charset="-122"/>
              <a:ea typeface="楷体" panose="02010609060101010101" pitchFamily="49" charset="-122"/>
            </a:endParaRPr>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矩形 1">
            <a:extLst>
              <a:ext uri="{FF2B5EF4-FFF2-40B4-BE49-F238E27FC236}">
                <a16:creationId xmlns:a16="http://schemas.microsoft.com/office/drawing/2014/main" id="{ABC8A5D9-4FCE-4960-82A6-4CDBFAF85BAA}"/>
              </a:ext>
            </a:extLst>
          </p:cNvPr>
          <p:cNvSpPr>
            <a:spLocks noChangeArrowheads="1"/>
          </p:cNvSpPr>
          <p:nvPr/>
        </p:nvSpPr>
        <p:spPr bwMode="auto">
          <a:xfrm>
            <a:off x="1536399" y="1015900"/>
            <a:ext cx="6096000" cy="3816429"/>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朴素贝叶斯分类的优缺点</a:t>
            </a:r>
          </a:p>
          <a:p>
            <a:pPr>
              <a:lnSpc>
                <a:spcPct val="100000"/>
              </a:lnSpc>
              <a:spcBef>
                <a:spcPct val="0"/>
              </a:spcBef>
              <a:buFontTx/>
              <a:buNone/>
              <a:defRPr/>
            </a:pPr>
            <a:r>
              <a:rPr lang="zh-CN" altLang="en-US" dirty="0">
                <a:solidFill>
                  <a:srgbClr val="1A1A1A"/>
                </a:solidFill>
                <a:latin typeface="楷体" panose="02010609060101010101" pitchFamily="49" charset="-122"/>
                <a:ea typeface="楷体" panose="02010609060101010101" pitchFamily="49" charset="-122"/>
              </a:rPr>
              <a:t>优点：</a:t>
            </a:r>
          </a:p>
          <a:p>
            <a:pPr>
              <a:lnSpc>
                <a:spcPct val="100000"/>
              </a:lnSpc>
              <a:spcBef>
                <a:spcPct val="0"/>
              </a:spcBef>
              <a:buFontTx/>
              <a:buNone/>
              <a:defRPr/>
            </a:pPr>
            <a:r>
              <a:rPr lang="zh-CN" altLang="en-US" sz="2000" dirty="0">
                <a:solidFill>
                  <a:srgbClr val="7030A0"/>
                </a:solidFill>
                <a:latin typeface="楷体" panose="02010609060101010101" pitchFamily="49" charset="-122"/>
                <a:ea typeface="楷体" panose="02010609060101010101" pitchFamily="49" charset="-122"/>
              </a:rPr>
              <a:t>（</a:t>
            </a:r>
            <a:r>
              <a:rPr lang="en-US" altLang="zh-CN" sz="2000" dirty="0">
                <a:solidFill>
                  <a:srgbClr val="7030A0"/>
                </a:solidFill>
                <a:latin typeface="楷体" panose="02010609060101010101" pitchFamily="49" charset="-122"/>
                <a:ea typeface="楷体" panose="02010609060101010101" pitchFamily="49" charset="-122"/>
              </a:rPr>
              <a:t>1</a:t>
            </a:r>
            <a:r>
              <a:rPr lang="zh-CN" altLang="en-US" sz="2000" dirty="0">
                <a:solidFill>
                  <a:srgbClr val="7030A0"/>
                </a:solidFill>
                <a:latin typeface="楷体" panose="02010609060101010101" pitchFamily="49" charset="-122"/>
                <a:ea typeface="楷体" panose="02010609060101010101" pitchFamily="49" charset="-122"/>
              </a:rPr>
              <a:t>） 算法逻辑简单</a:t>
            </a:r>
            <a:r>
              <a:rPr lang="en-US" altLang="zh-CN" sz="2000" dirty="0">
                <a:solidFill>
                  <a:srgbClr val="7030A0"/>
                </a:solidFill>
                <a:latin typeface="楷体" panose="02010609060101010101" pitchFamily="49" charset="-122"/>
                <a:ea typeface="楷体" panose="02010609060101010101" pitchFamily="49" charset="-122"/>
              </a:rPr>
              <a:t>,</a:t>
            </a:r>
            <a:r>
              <a:rPr lang="zh-CN" altLang="en-US" sz="2000" dirty="0">
                <a:solidFill>
                  <a:srgbClr val="7030A0"/>
                </a:solidFill>
                <a:latin typeface="楷体" panose="02010609060101010101" pitchFamily="49" charset="-122"/>
                <a:ea typeface="楷体" panose="02010609060101010101" pitchFamily="49" charset="-122"/>
              </a:rPr>
              <a:t>易于实现</a:t>
            </a:r>
          </a:p>
          <a:p>
            <a:pPr>
              <a:lnSpc>
                <a:spcPct val="100000"/>
              </a:lnSpc>
              <a:spcBef>
                <a:spcPct val="0"/>
              </a:spcBef>
              <a:buFontTx/>
              <a:buNone/>
              <a:defRPr/>
            </a:pPr>
            <a:r>
              <a:rPr lang="zh-CN" altLang="en-US" sz="2000" dirty="0">
                <a:solidFill>
                  <a:srgbClr val="7030A0"/>
                </a:solidFill>
                <a:latin typeface="楷体" panose="02010609060101010101" pitchFamily="49" charset="-122"/>
                <a:ea typeface="楷体" panose="02010609060101010101" pitchFamily="49" charset="-122"/>
              </a:rPr>
              <a:t>（</a:t>
            </a:r>
            <a:r>
              <a:rPr lang="en-US" altLang="zh-CN" sz="2000" dirty="0">
                <a:solidFill>
                  <a:srgbClr val="7030A0"/>
                </a:solidFill>
                <a:latin typeface="楷体" panose="02010609060101010101" pitchFamily="49" charset="-122"/>
                <a:ea typeface="楷体" panose="02010609060101010101" pitchFamily="49" charset="-122"/>
              </a:rPr>
              <a:t>2</a:t>
            </a:r>
            <a:r>
              <a:rPr lang="zh-CN" altLang="en-US" sz="2000" dirty="0">
                <a:solidFill>
                  <a:srgbClr val="7030A0"/>
                </a:solidFill>
                <a:latin typeface="楷体" panose="02010609060101010101" pitchFamily="49" charset="-122"/>
                <a:ea typeface="楷体" panose="02010609060101010101" pitchFamily="49" charset="-122"/>
              </a:rPr>
              <a:t>）分类过程中时空开销小</a:t>
            </a:r>
            <a:br>
              <a:rPr lang="zh-CN" altLang="en-US" sz="2000" dirty="0">
                <a:solidFill>
                  <a:srgbClr val="7030A0"/>
                </a:solidFill>
                <a:latin typeface="楷体" panose="02010609060101010101" pitchFamily="49" charset="-122"/>
                <a:ea typeface="楷体" panose="02010609060101010101" pitchFamily="49" charset="-122"/>
              </a:rPr>
            </a:br>
            <a:endParaRPr lang="zh-CN" altLang="en-US" sz="2000" dirty="0">
              <a:solidFill>
                <a:srgbClr val="7030A0"/>
              </a:solidFill>
              <a:latin typeface="楷体" panose="02010609060101010101" pitchFamily="49" charset="-122"/>
              <a:ea typeface="楷体" panose="02010609060101010101" pitchFamily="49" charset="-122"/>
            </a:endParaRPr>
          </a:p>
          <a:p>
            <a:pPr>
              <a:lnSpc>
                <a:spcPct val="100000"/>
              </a:lnSpc>
              <a:spcBef>
                <a:spcPct val="0"/>
              </a:spcBef>
              <a:buFontTx/>
              <a:buNone/>
              <a:defRPr/>
            </a:pPr>
            <a:r>
              <a:rPr lang="zh-CN" altLang="en-US" dirty="0">
                <a:solidFill>
                  <a:srgbClr val="1A1A1A"/>
                </a:solidFill>
                <a:latin typeface="楷体" panose="02010609060101010101" pitchFamily="49" charset="-122"/>
                <a:ea typeface="楷体" panose="02010609060101010101" pitchFamily="49" charset="-122"/>
              </a:rPr>
              <a:t>缺点：</a:t>
            </a:r>
          </a:p>
          <a:p>
            <a:pPr>
              <a:lnSpc>
                <a:spcPct val="100000"/>
              </a:lnSpc>
              <a:spcBef>
                <a:spcPct val="0"/>
              </a:spcBef>
              <a:buFontTx/>
              <a:buNone/>
              <a:defRPr/>
            </a:pPr>
            <a:r>
              <a:rPr lang="zh-CN" altLang="en-US" sz="1800" dirty="0">
                <a:solidFill>
                  <a:srgbClr val="7030A0"/>
                </a:solidFill>
                <a:latin typeface="楷体" panose="02010609060101010101" pitchFamily="49" charset="-122"/>
                <a:ea typeface="楷体" panose="02010609060101010101" pitchFamily="49" charset="-122"/>
              </a:rPr>
              <a:t>    理论上，朴素贝叶斯模型与其他分类方法相比具有最小的误差率。但是实际上并非总是如此，这是因为朴素贝叶斯模型假设属性之间相互独立，这个假设在实际应用中往往是不成立的，在属性个数比较多或者属性之间相关性较大时，分类效果不好。</a:t>
            </a:r>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图片 2">
            <a:extLst>
              <a:ext uri="{FF2B5EF4-FFF2-40B4-BE49-F238E27FC236}">
                <a16:creationId xmlns:a16="http://schemas.microsoft.com/office/drawing/2014/main" id="{3F43E092-77C7-473A-825E-AD8A91A8ED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6213" y="539750"/>
            <a:ext cx="6316662"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图片 5">
            <a:extLst>
              <a:ext uri="{FF2B5EF4-FFF2-40B4-BE49-F238E27FC236}">
                <a16:creationId xmlns:a16="http://schemas.microsoft.com/office/drawing/2014/main" id="{4243CE02-4046-4D0A-AFB5-984A45FE2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2516188"/>
            <a:ext cx="98679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31">
            <a:extLst>
              <a:ext uri="{FF2B5EF4-FFF2-40B4-BE49-F238E27FC236}">
                <a16:creationId xmlns:a16="http://schemas.microsoft.com/office/drawing/2014/main" id="{FCBECCF3-C679-479D-862A-C77F42E5B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16">
            <a:extLst>
              <a:ext uri="{FF2B5EF4-FFF2-40B4-BE49-F238E27FC236}">
                <a16:creationId xmlns:a16="http://schemas.microsoft.com/office/drawing/2014/main" id="{B15F5BB9-5944-4F97-8DFF-14443F1CFC5F}"/>
              </a:ext>
            </a:extLst>
          </p:cNvPr>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18436" name="矩形 17">
            <a:extLst>
              <a:ext uri="{FF2B5EF4-FFF2-40B4-BE49-F238E27FC236}">
                <a16:creationId xmlns:a16="http://schemas.microsoft.com/office/drawing/2014/main" id="{0A288B9C-A47C-44FE-83C1-CA5F37A8F733}"/>
              </a:ext>
            </a:extLst>
          </p:cNvPr>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18437" name="矩形 18">
            <a:extLst>
              <a:ext uri="{FF2B5EF4-FFF2-40B4-BE49-F238E27FC236}">
                <a16:creationId xmlns:a16="http://schemas.microsoft.com/office/drawing/2014/main" id="{A01168CB-AB8A-4F01-96B1-5219590D87BD}"/>
              </a:ext>
            </a:extLst>
          </p:cNvPr>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18438" name="矩形 19">
            <a:extLst>
              <a:ext uri="{FF2B5EF4-FFF2-40B4-BE49-F238E27FC236}">
                <a16:creationId xmlns:a16="http://schemas.microsoft.com/office/drawing/2014/main" id="{43E9DF21-BFC6-4CAF-A684-4B0296B53D11}"/>
              </a:ext>
            </a:extLst>
          </p:cNvPr>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18439" name="文本框 20">
            <a:extLst>
              <a:ext uri="{FF2B5EF4-FFF2-40B4-BE49-F238E27FC236}">
                <a16:creationId xmlns:a16="http://schemas.microsoft.com/office/drawing/2014/main" id="{5DDD6DC0-DD04-40D3-93C8-E752B231D8E8}"/>
              </a:ext>
            </a:extLst>
          </p:cNvPr>
          <p:cNvSpPr txBox="1">
            <a:spLocks noChangeArrowheads="1"/>
          </p:cNvSpPr>
          <p:nvPr/>
        </p:nvSpPr>
        <p:spPr bwMode="auto">
          <a:xfrm>
            <a:off x="3573463" y="2701925"/>
            <a:ext cx="155257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chemeClr val="bg1"/>
                </a:solidFill>
                <a:latin typeface="Arial" panose="020B0604020202020204" pitchFamily="34" charset="0"/>
              </a:rPr>
              <a:t>01</a:t>
            </a:r>
            <a:endParaRPr lang="zh-CN" altLang="en-US" sz="9600" b="1">
              <a:solidFill>
                <a:schemeClr val="bg1"/>
              </a:solidFill>
              <a:latin typeface="Arial" panose="020B0604020202020204" pitchFamily="34" charset="0"/>
              <a:cs typeface="Arial" panose="020B0604020202020204" pitchFamily="34" charset="0"/>
            </a:endParaRPr>
          </a:p>
        </p:txBody>
      </p:sp>
      <p:sp>
        <p:nvSpPr>
          <p:cNvPr id="18440" name="文本框 21">
            <a:extLst>
              <a:ext uri="{FF2B5EF4-FFF2-40B4-BE49-F238E27FC236}">
                <a16:creationId xmlns:a16="http://schemas.microsoft.com/office/drawing/2014/main" id="{FF929688-3AD1-4991-A6A5-2A31207FA3E0}"/>
              </a:ext>
            </a:extLst>
          </p:cNvPr>
          <p:cNvSpPr txBox="1">
            <a:spLocks noChangeArrowheads="1"/>
          </p:cNvSpPr>
          <p:nvPr/>
        </p:nvSpPr>
        <p:spPr bwMode="auto">
          <a:xfrm>
            <a:off x="5241925" y="2819400"/>
            <a:ext cx="492125" cy="137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a:solidFill>
                  <a:srgbClr val="767171"/>
                </a:solidFill>
                <a:latin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17417" name="文本框 22">
            <a:extLst>
              <a:ext uri="{FF2B5EF4-FFF2-40B4-BE49-F238E27FC236}">
                <a16:creationId xmlns:a16="http://schemas.microsoft.com/office/drawing/2014/main" id="{BE02B6A8-E34F-4057-99DE-EBFCCAEA50A4}"/>
              </a:ext>
            </a:extLst>
          </p:cNvPr>
          <p:cNvSpPr txBox="1">
            <a:spLocks noChangeArrowheads="1"/>
          </p:cNvSpPr>
          <p:nvPr/>
        </p:nvSpPr>
        <p:spPr bwMode="auto">
          <a:xfrm>
            <a:off x="6005513" y="2725738"/>
            <a:ext cx="389731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a:solidFill>
                  <a:srgbClr val="767171"/>
                </a:solidFill>
                <a:latin typeface="Arial" panose="020B0604020202020204" pitchFamily="34" charset="0"/>
              </a:rPr>
              <a:t>文本分类概述</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1">
            <a:extLst>
              <a:ext uri="{FF2B5EF4-FFF2-40B4-BE49-F238E27FC236}">
                <a16:creationId xmlns:a16="http://schemas.microsoft.com/office/drawing/2014/main" id="{62E0B299-EA32-4F8D-8DA3-570A5C59CA1A}"/>
              </a:ext>
            </a:extLst>
          </p:cNvPr>
          <p:cNvSpPr>
            <a:spLocks noChangeArrowheads="1"/>
          </p:cNvSpPr>
          <p:nvPr/>
        </p:nvSpPr>
        <p:spPr bwMode="auto">
          <a:xfrm>
            <a:off x="1112838" y="569694"/>
            <a:ext cx="2037737" cy="646331"/>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结果评价</a:t>
            </a:r>
          </a:p>
        </p:txBody>
      </p:sp>
      <p:pic>
        <p:nvPicPr>
          <p:cNvPr id="46083" name="图片 1">
            <a:extLst>
              <a:ext uri="{FF2B5EF4-FFF2-40B4-BE49-F238E27FC236}">
                <a16:creationId xmlns:a16="http://schemas.microsoft.com/office/drawing/2014/main" id="{B542A289-7283-4844-87C4-BA143C9CF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938" y="1274763"/>
            <a:ext cx="61769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4" name="图片 2">
            <a:extLst>
              <a:ext uri="{FF2B5EF4-FFF2-40B4-BE49-F238E27FC236}">
                <a16:creationId xmlns:a16="http://schemas.microsoft.com/office/drawing/2014/main" id="{FECA55D9-DE13-48D0-B027-B398AEA5B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6900" y="1690688"/>
            <a:ext cx="57610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图片 4">
            <a:extLst>
              <a:ext uri="{FF2B5EF4-FFF2-40B4-BE49-F238E27FC236}">
                <a16:creationId xmlns:a16="http://schemas.microsoft.com/office/drawing/2014/main" id="{82C8E095-548C-48E1-A42A-C2DC2576B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3548" y="2424331"/>
            <a:ext cx="9717087"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E9A0B58C-02BC-4197-9062-031D39AC3066}"/>
              </a:ext>
            </a:extLst>
          </p:cNvPr>
          <p:cNvSpPr/>
          <p:nvPr/>
        </p:nvSpPr>
        <p:spPr>
          <a:xfrm>
            <a:off x="9600655" y="1447284"/>
            <a:ext cx="1107996" cy="369332"/>
          </a:xfrm>
          <a:prstGeom prst="rect">
            <a:avLst/>
          </a:prstGeom>
        </p:spPr>
        <p:txBody>
          <a:bodyPr wrap="none">
            <a:spAutoFit/>
          </a:bodyPr>
          <a:lstStyle/>
          <a:p>
            <a:r>
              <a:rPr lang="zh-CN" altLang="en-US" sz="1800" dirty="0">
                <a:hlinkClick r:id="rId5" action="ppaction://hlinkfile"/>
              </a:rPr>
              <a:t>完整代码</a:t>
            </a:r>
            <a:endParaRPr lang="zh-CN" altLang="en-US" sz="1800" dirty="0"/>
          </a:p>
        </p:txBody>
      </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图片 31">
            <a:extLst>
              <a:ext uri="{FF2B5EF4-FFF2-40B4-BE49-F238E27FC236}">
                <a16:creationId xmlns:a16="http://schemas.microsoft.com/office/drawing/2014/main" id="{043C4E57-D179-41E1-8F83-DBDFD796D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矩形 16">
            <a:extLst>
              <a:ext uri="{FF2B5EF4-FFF2-40B4-BE49-F238E27FC236}">
                <a16:creationId xmlns:a16="http://schemas.microsoft.com/office/drawing/2014/main" id="{40AFC0A3-C9DB-45EC-9979-75D03FB953E0}"/>
              </a:ext>
            </a:extLst>
          </p:cNvPr>
          <p:cNvSpPr>
            <a:spLocks noChangeArrowheads="1"/>
          </p:cNvSpPr>
          <p:nvPr/>
        </p:nvSpPr>
        <p:spPr bwMode="auto">
          <a:xfrm>
            <a:off x="2636838" y="2654300"/>
            <a:ext cx="744537"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47108" name="矩形 17">
            <a:extLst>
              <a:ext uri="{FF2B5EF4-FFF2-40B4-BE49-F238E27FC236}">
                <a16:creationId xmlns:a16="http://schemas.microsoft.com/office/drawing/2014/main" id="{D1AF9C76-5656-4DD9-B271-860171F20537}"/>
              </a:ext>
            </a:extLst>
          </p:cNvPr>
          <p:cNvSpPr>
            <a:spLocks noChangeArrowheads="1"/>
          </p:cNvSpPr>
          <p:nvPr/>
        </p:nvSpPr>
        <p:spPr bwMode="auto">
          <a:xfrm>
            <a:off x="3498850" y="2654300"/>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47109" name="矩形 18">
            <a:extLst>
              <a:ext uri="{FF2B5EF4-FFF2-40B4-BE49-F238E27FC236}">
                <a16:creationId xmlns:a16="http://schemas.microsoft.com/office/drawing/2014/main" id="{E2D79B62-B737-49CB-B0C9-AFC33C99F048}"/>
              </a:ext>
            </a:extLst>
          </p:cNvPr>
          <p:cNvSpPr>
            <a:spLocks noChangeArrowheads="1"/>
          </p:cNvSpPr>
          <p:nvPr/>
        </p:nvSpPr>
        <p:spPr bwMode="auto">
          <a:xfrm>
            <a:off x="2613025" y="3506788"/>
            <a:ext cx="744538"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47110" name="矩形 19">
            <a:extLst>
              <a:ext uri="{FF2B5EF4-FFF2-40B4-BE49-F238E27FC236}">
                <a16:creationId xmlns:a16="http://schemas.microsoft.com/office/drawing/2014/main" id="{C5D5446E-5019-4092-97A2-8C8ADBA04BDB}"/>
              </a:ext>
            </a:extLst>
          </p:cNvPr>
          <p:cNvSpPr>
            <a:spLocks noChangeArrowheads="1"/>
          </p:cNvSpPr>
          <p:nvPr/>
        </p:nvSpPr>
        <p:spPr bwMode="auto">
          <a:xfrm>
            <a:off x="3498850" y="3506788"/>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47111" name="文本框 20">
            <a:extLst>
              <a:ext uri="{FF2B5EF4-FFF2-40B4-BE49-F238E27FC236}">
                <a16:creationId xmlns:a16="http://schemas.microsoft.com/office/drawing/2014/main" id="{EA2EADF0-8BEC-4F0C-AFA3-5B0B3C23967E}"/>
              </a:ext>
            </a:extLst>
          </p:cNvPr>
          <p:cNvSpPr txBox="1">
            <a:spLocks noChangeArrowheads="1"/>
          </p:cNvSpPr>
          <p:nvPr/>
        </p:nvSpPr>
        <p:spPr bwMode="auto">
          <a:xfrm>
            <a:off x="2673350" y="2625725"/>
            <a:ext cx="15541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chemeClr val="bg1"/>
                </a:solidFill>
                <a:latin typeface="Arial" panose="020B0604020202020204" pitchFamily="34" charset="0"/>
              </a:rPr>
              <a:t>03</a:t>
            </a:r>
            <a:endParaRPr lang="zh-CN" altLang="en-US" sz="9600" b="1">
              <a:solidFill>
                <a:schemeClr val="bg1"/>
              </a:solidFill>
              <a:latin typeface="Arial" panose="020B0604020202020204" pitchFamily="34" charset="0"/>
              <a:cs typeface="Arial" panose="020B0604020202020204" pitchFamily="34" charset="0"/>
            </a:endParaRPr>
          </a:p>
        </p:txBody>
      </p:sp>
      <p:sp>
        <p:nvSpPr>
          <p:cNvPr id="47112" name="文本框 21">
            <a:extLst>
              <a:ext uri="{FF2B5EF4-FFF2-40B4-BE49-F238E27FC236}">
                <a16:creationId xmlns:a16="http://schemas.microsoft.com/office/drawing/2014/main" id="{1E072833-C3C8-4B48-8A3A-0A60208637B9}"/>
              </a:ext>
            </a:extLst>
          </p:cNvPr>
          <p:cNvSpPr txBox="1">
            <a:spLocks noChangeArrowheads="1"/>
          </p:cNvSpPr>
          <p:nvPr/>
        </p:nvSpPr>
        <p:spPr bwMode="auto">
          <a:xfrm>
            <a:off x="4538663" y="2751138"/>
            <a:ext cx="4921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a:solidFill>
                  <a:srgbClr val="767171"/>
                </a:solidFill>
                <a:latin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9" name="文本框 22">
            <a:extLst>
              <a:ext uri="{FF2B5EF4-FFF2-40B4-BE49-F238E27FC236}">
                <a16:creationId xmlns:a16="http://schemas.microsoft.com/office/drawing/2014/main" id="{516E5DA7-2D60-4DA0-AE6A-894E9767827C}"/>
              </a:ext>
            </a:extLst>
          </p:cNvPr>
          <p:cNvSpPr txBox="1">
            <a:spLocks noChangeArrowheads="1"/>
          </p:cNvSpPr>
          <p:nvPr/>
        </p:nvSpPr>
        <p:spPr bwMode="auto">
          <a:xfrm>
            <a:off x="5072063" y="2982913"/>
            <a:ext cx="6527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a:solidFill>
                  <a:srgbClr val="767171"/>
                </a:solidFill>
                <a:latin typeface="Arial" panose="020B0604020202020204" pitchFamily="34" charset="0"/>
              </a:rPr>
              <a:t>深度学习处理文本分类</a:t>
            </a:r>
            <a:endParaRPr lang="zh-CN" altLang="en-US" sz="4800" b="1">
              <a:solidFill>
                <a:srgbClr val="767171"/>
              </a:solidFill>
              <a:latin typeface="Arial" panose="020B0604020202020204" pitchFamily="34" charset="0"/>
              <a:cs typeface="Arial" panose="020B0604020202020204" pitchFamily="34"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1">
            <a:extLst>
              <a:ext uri="{FF2B5EF4-FFF2-40B4-BE49-F238E27FC236}">
                <a16:creationId xmlns:a16="http://schemas.microsoft.com/office/drawing/2014/main" id="{A223B6E8-245A-49EC-AEEA-3FADBEECCCA1}"/>
              </a:ext>
            </a:extLst>
          </p:cNvPr>
          <p:cNvSpPr>
            <a:spLocks noChangeArrowheads="1"/>
          </p:cNvSpPr>
          <p:nvPr/>
        </p:nvSpPr>
        <p:spPr bwMode="auto">
          <a:xfrm>
            <a:off x="1346200" y="1722438"/>
            <a:ext cx="7794625"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solidFill>
                  <a:srgbClr val="7030A0"/>
                </a:solidFill>
                <a:latin typeface="楷体" panose="02010609060101010101" pitchFamily="49" charset="-122"/>
                <a:ea typeface="楷体" panose="02010609060101010101" pitchFamily="49" charset="-122"/>
              </a:rPr>
              <a:t>图像上的巨大成功，使得大家都有在文本上试一把的冲动。而直观想来，之前的方法，大多数做的事情，都是把文本的内容平铺开来，做一些处理，再完成分类，并没有捕捉到更细致的信息，比如文本先后的时序信息等。</a:t>
            </a:r>
          </a:p>
          <a:p>
            <a:pPr>
              <a:lnSpc>
                <a:spcPct val="100000"/>
              </a:lnSpc>
              <a:spcBef>
                <a:spcPct val="0"/>
              </a:spcBef>
              <a:buFontTx/>
              <a:buNone/>
            </a:pPr>
            <a:r>
              <a:rPr lang="zh-CN" altLang="en-US" sz="2000">
                <a:solidFill>
                  <a:srgbClr val="7030A0"/>
                </a:solidFill>
                <a:latin typeface="楷体" panose="02010609060101010101" pitchFamily="49" charset="-122"/>
                <a:ea typeface="楷体" panose="02010609060101010101" pitchFamily="49" charset="-122"/>
              </a:rPr>
              <a:t>那么，在工具库方面呢，恩，会用到大家最喜</a:t>
            </a:r>
            <a:r>
              <a:rPr lang="en-US" altLang="zh-CN" sz="2000">
                <a:solidFill>
                  <a:srgbClr val="7030A0"/>
                </a:solidFill>
                <a:latin typeface="楷体" panose="02010609060101010101" pitchFamily="49" charset="-122"/>
                <a:ea typeface="楷体" panose="02010609060101010101" pitchFamily="49" charset="-122"/>
              </a:rPr>
              <a:t>(xiang)</a:t>
            </a:r>
            <a:r>
              <a:rPr lang="zh-CN" altLang="en-US" sz="2000">
                <a:solidFill>
                  <a:srgbClr val="7030A0"/>
                </a:solidFill>
                <a:latin typeface="楷体" panose="02010609060101010101" pitchFamily="49" charset="-122"/>
                <a:ea typeface="楷体" panose="02010609060101010101" pitchFamily="49" charset="-122"/>
              </a:rPr>
              <a:t>欢</a:t>
            </a:r>
            <a:r>
              <a:rPr lang="en-US" altLang="zh-CN" sz="2000">
                <a:solidFill>
                  <a:srgbClr val="7030A0"/>
                </a:solidFill>
                <a:latin typeface="楷体" panose="02010609060101010101" pitchFamily="49" charset="-122"/>
                <a:ea typeface="楷体" panose="02010609060101010101" pitchFamily="49" charset="-122"/>
              </a:rPr>
              <a:t>(si)</a:t>
            </a:r>
            <a:r>
              <a:rPr lang="zh-CN" altLang="en-US" sz="2000">
                <a:solidFill>
                  <a:srgbClr val="7030A0"/>
                </a:solidFill>
                <a:latin typeface="楷体" panose="02010609060101010101" pitchFamily="49" charset="-122"/>
                <a:ea typeface="楷体" panose="02010609060101010101" pitchFamily="49" charset="-122"/>
              </a:rPr>
              <a:t>的</a:t>
            </a:r>
            <a:r>
              <a:rPr lang="en-US" altLang="zh-CN" sz="2000">
                <a:solidFill>
                  <a:srgbClr val="7030A0"/>
                </a:solidFill>
                <a:latin typeface="楷体" panose="02010609060101010101" pitchFamily="49" charset="-122"/>
                <a:ea typeface="楷体" panose="02010609060101010101" pitchFamily="49" charset="-122"/>
              </a:rPr>
              <a:t>Tensorflow</a:t>
            </a:r>
            <a:r>
              <a:rPr lang="zh-CN" altLang="en-US" sz="2000">
                <a:solidFill>
                  <a:srgbClr val="7030A0"/>
                </a:solidFill>
                <a:latin typeface="楷体" panose="02010609060101010101" pitchFamily="49" charset="-122"/>
                <a:ea typeface="楷体" panose="02010609060101010101" pitchFamily="49" charset="-122"/>
              </a:rPr>
              <a:t>。</a:t>
            </a:r>
          </a:p>
        </p:txBody>
      </p:sp>
      <p:sp>
        <p:nvSpPr>
          <p:cNvPr id="48131" name="文本框 2">
            <a:extLst>
              <a:ext uri="{FF2B5EF4-FFF2-40B4-BE49-F238E27FC236}">
                <a16:creationId xmlns:a16="http://schemas.microsoft.com/office/drawing/2014/main" id="{2F670657-0B7D-47A1-A7F1-0C712FCDEF36}"/>
              </a:ext>
            </a:extLst>
          </p:cNvPr>
          <p:cNvSpPr txBox="1">
            <a:spLocks noChangeArrowheads="1"/>
          </p:cNvSpPr>
          <p:nvPr/>
        </p:nvSpPr>
        <p:spPr bwMode="auto">
          <a:xfrm>
            <a:off x="1119188" y="820738"/>
            <a:ext cx="2459038"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CNN</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8132" name="Picture 2" descr="E:\PythonCode\Wordcloud\NLP_project\image\tf.jpeg">
            <a:extLst>
              <a:ext uri="{FF2B5EF4-FFF2-40B4-BE49-F238E27FC236}">
                <a16:creationId xmlns:a16="http://schemas.microsoft.com/office/drawing/2014/main" id="{6FF44FF2-F112-4A7D-9516-5C1CE8E66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113" y="4114800"/>
            <a:ext cx="41148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网络结构">
            <a:extLst>
              <a:ext uri="{FF2B5EF4-FFF2-40B4-BE49-F238E27FC236}">
                <a16:creationId xmlns:a16="http://schemas.microsoft.com/office/drawing/2014/main" id="{A7E43602-151A-4A07-9B6D-1153E25545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710" y="1828800"/>
            <a:ext cx="79295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文本框 1">
            <a:extLst>
              <a:ext uri="{FF2B5EF4-FFF2-40B4-BE49-F238E27FC236}">
                <a16:creationId xmlns:a16="http://schemas.microsoft.com/office/drawing/2014/main" id="{FA8261A7-26CF-4FA5-B458-911F8B7E872A}"/>
              </a:ext>
            </a:extLst>
          </p:cNvPr>
          <p:cNvSpPr txBox="1">
            <a:spLocks noChangeArrowheads="1"/>
          </p:cNvSpPr>
          <p:nvPr/>
        </p:nvSpPr>
        <p:spPr bwMode="auto">
          <a:xfrm>
            <a:off x="1873249" y="434975"/>
            <a:ext cx="2900881" cy="64633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TEXT-CNN</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9156" name="矩形 1">
            <a:extLst>
              <a:ext uri="{FF2B5EF4-FFF2-40B4-BE49-F238E27FC236}">
                <a16:creationId xmlns:a16="http://schemas.microsoft.com/office/drawing/2014/main" id="{FDC9995D-468A-4434-B381-27F5575454CE}"/>
              </a:ext>
            </a:extLst>
          </p:cNvPr>
          <p:cNvSpPr>
            <a:spLocks noChangeArrowheads="1"/>
          </p:cNvSpPr>
          <p:nvPr/>
        </p:nvSpPr>
        <p:spPr bwMode="auto">
          <a:xfrm>
            <a:off x="2042779" y="5195293"/>
            <a:ext cx="76660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dirty="0">
                <a:solidFill>
                  <a:srgbClr val="34495E"/>
                </a:solidFill>
                <a:latin typeface="楷体" panose="02010609060101010101" pitchFamily="49" charset="-122"/>
                <a:ea typeface="楷体" panose="02010609060101010101" pitchFamily="49" charset="-122"/>
              </a:rPr>
              <a:t>整个模型由四部分构成：</a:t>
            </a:r>
            <a:r>
              <a:rPr lang="zh-CN" altLang="en-US" sz="2000" dirty="0">
                <a:solidFill>
                  <a:srgbClr val="FF0000"/>
                </a:solidFill>
                <a:latin typeface="楷体" panose="02010609060101010101" pitchFamily="49" charset="-122"/>
                <a:ea typeface="楷体" panose="02010609060101010101" pitchFamily="49" charset="-122"/>
              </a:rPr>
              <a:t>输入层</a:t>
            </a:r>
            <a:r>
              <a:rPr lang="zh-CN" altLang="en-US" sz="2000" dirty="0">
                <a:solidFill>
                  <a:srgbClr val="34495E"/>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卷积层</a:t>
            </a:r>
            <a:r>
              <a:rPr lang="zh-CN" altLang="en-US" sz="2000" dirty="0">
                <a:solidFill>
                  <a:srgbClr val="34495E"/>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池化层</a:t>
            </a:r>
            <a:r>
              <a:rPr lang="zh-CN" altLang="en-US" sz="2000" dirty="0">
                <a:solidFill>
                  <a:srgbClr val="34495E"/>
                </a:solidFill>
                <a:latin typeface="楷体" panose="02010609060101010101" pitchFamily="49" charset="-122"/>
                <a:ea typeface="楷体" panose="02010609060101010101" pitchFamily="49" charset="-122"/>
              </a:rPr>
              <a:t>、</a:t>
            </a:r>
            <a:r>
              <a:rPr lang="zh-CN" altLang="en-US" sz="2000" dirty="0">
                <a:solidFill>
                  <a:srgbClr val="FF0000"/>
                </a:solidFill>
                <a:latin typeface="楷体" panose="02010609060101010101" pitchFamily="49" charset="-122"/>
                <a:ea typeface="楷体" panose="02010609060101010101" pitchFamily="49" charset="-122"/>
              </a:rPr>
              <a:t>全连接层</a:t>
            </a:r>
            <a:r>
              <a:rPr lang="zh-CN" altLang="en-US" sz="2000" dirty="0">
                <a:solidFill>
                  <a:srgbClr val="34495E"/>
                </a:solidFill>
                <a:latin typeface="楷体" panose="02010609060101010101" pitchFamily="49" charset="-122"/>
                <a:ea typeface="楷体" panose="02010609060101010101" pitchFamily="49" charset="-122"/>
              </a:rPr>
              <a:t>。</a:t>
            </a:r>
            <a:endParaRPr lang="zh-CN" altLang="en-US" sz="1800" dirty="0">
              <a:latin typeface="楷体" panose="02010609060101010101" pitchFamily="49" charset="-122"/>
              <a:ea typeface="楷体" panose="02010609060101010101" pitchFamily="49" charset="-122"/>
            </a:endParaRPr>
          </a:p>
        </p:txBody>
      </p:sp>
      <p:sp>
        <p:nvSpPr>
          <p:cNvPr id="4" name="矩形 3">
            <a:extLst>
              <a:ext uri="{FF2B5EF4-FFF2-40B4-BE49-F238E27FC236}">
                <a16:creationId xmlns:a16="http://schemas.microsoft.com/office/drawing/2014/main" id="{647ED890-D382-42BF-800E-AB862A9D0A2B}"/>
              </a:ext>
            </a:extLst>
          </p:cNvPr>
          <p:cNvSpPr/>
          <p:nvPr/>
        </p:nvSpPr>
        <p:spPr>
          <a:xfrm>
            <a:off x="4323390" y="907308"/>
            <a:ext cx="6096000" cy="923330"/>
          </a:xfrm>
          <a:prstGeom prst="rect">
            <a:avLst/>
          </a:prstGeom>
        </p:spPr>
        <p:txBody>
          <a:bodyPr>
            <a:spAutoFit/>
          </a:bodyPr>
          <a:lstStyle/>
          <a:p>
            <a:r>
              <a:rPr lang="en-US" altLang="zh-CN" dirty="0" err="1"/>
              <a:t>TextCNN</a:t>
            </a:r>
            <a:r>
              <a:rPr lang="zh-CN" altLang="en-US" dirty="0"/>
              <a:t>模型是由 </a:t>
            </a:r>
            <a:r>
              <a:rPr lang="en-US" altLang="zh-CN" dirty="0"/>
              <a:t>Yoon Kim</a:t>
            </a:r>
            <a:r>
              <a:rPr lang="zh-CN" altLang="en-US" dirty="0"/>
              <a:t>提出的</a:t>
            </a:r>
            <a:r>
              <a:rPr lang="en-US" altLang="zh-CN" dirty="0">
                <a:hlinkClick r:id="rId3"/>
              </a:rPr>
              <a:t>Convolutional </a:t>
            </a:r>
            <a:r>
              <a:rPr lang="en-US" altLang="zh-CN" dirty="0" err="1">
                <a:hlinkClick r:id="rId3"/>
              </a:rPr>
              <a:t>Naural</a:t>
            </a:r>
            <a:r>
              <a:rPr lang="en-US" altLang="zh-CN" dirty="0">
                <a:hlinkClick r:id="rId3"/>
              </a:rPr>
              <a:t> Networks for Sentence Classification</a:t>
            </a:r>
            <a:r>
              <a:rPr lang="zh-CN" altLang="en-US" dirty="0"/>
              <a:t>论文所提出的模型结构如下图所示：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https://img2018.cnblogs.com/blog/1182656/201809/1182656-20180919171920103-1233770993.png">
            <a:extLst>
              <a:ext uri="{FF2B5EF4-FFF2-40B4-BE49-F238E27FC236}">
                <a16:creationId xmlns:a16="http://schemas.microsoft.com/office/drawing/2014/main" id="{C4F5D838-E696-432C-B078-85640EF95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2975" y="400050"/>
            <a:ext cx="6386513"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67F144F-7832-481C-AD14-314E2E3DE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549400"/>
            <a:ext cx="713263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22A87EAC-BB96-45B3-893F-37986BE30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 y="165100"/>
            <a:ext cx="6386513"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3E47105-AD30-4010-BF2B-E01DE98DDE85}"/>
              </a:ext>
            </a:extLst>
          </p:cNvPr>
          <p:cNvSpPr txBox="1">
            <a:spLocks noChangeArrowheads="1"/>
          </p:cNvSpPr>
          <p:nvPr/>
        </p:nvSpPr>
        <p:spPr bwMode="auto">
          <a:xfrm>
            <a:off x="1003300" y="2201863"/>
            <a:ext cx="2246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t>完整代码</a:t>
            </a:r>
          </a:p>
        </p:txBody>
      </p:sp>
    </p:spTree>
    <p:extLst>
      <p:ext uri="{BB962C8B-B14F-4D97-AF65-F5344CB8AC3E}">
        <p14:creationId xmlns:p14="http://schemas.microsoft.com/office/powerpoint/2010/main" val="37934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文本框 1">
            <a:extLst>
              <a:ext uri="{FF2B5EF4-FFF2-40B4-BE49-F238E27FC236}">
                <a16:creationId xmlns:a16="http://schemas.microsoft.com/office/drawing/2014/main" id="{9556549E-385A-48A5-AB58-CF3F5EDDE193}"/>
              </a:ext>
            </a:extLst>
          </p:cNvPr>
          <p:cNvSpPr txBox="1">
            <a:spLocks noChangeArrowheads="1"/>
          </p:cNvSpPr>
          <p:nvPr/>
        </p:nvSpPr>
        <p:spPr bwMode="auto">
          <a:xfrm>
            <a:off x="1974056" y="639964"/>
            <a:ext cx="2894013" cy="64633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en-US" altLang="zh-CN" sz="3600" b="1"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fasttext</a:t>
            </a:r>
            <a:endPar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51203" name="矩形 2">
            <a:extLst>
              <a:ext uri="{FF2B5EF4-FFF2-40B4-BE49-F238E27FC236}">
                <a16:creationId xmlns:a16="http://schemas.microsoft.com/office/drawing/2014/main" id="{320B691F-EE45-4DF9-A3BF-84AFF9C8166B}"/>
              </a:ext>
            </a:extLst>
          </p:cNvPr>
          <p:cNvSpPr>
            <a:spLocks noChangeArrowheads="1"/>
          </p:cNvSpPr>
          <p:nvPr/>
        </p:nvSpPr>
        <p:spPr bwMode="auto">
          <a:xfrm>
            <a:off x="1898650" y="1220788"/>
            <a:ext cx="8243888"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1800">
                <a:solidFill>
                  <a:srgbClr val="7030A0"/>
                </a:solidFill>
                <a:latin typeface="楷体" panose="02010609060101010101" pitchFamily="49" charset="-122"/>
                <a:ea typeface="楷体" panose="02010609060101010101" pitchFamily="49" charset="-122"/>
              </a:rPr>
              <a:t>fasttext</a:t>
            </a:r>
            <a:r>
              <a:rPr lang="zh-CN" altLang="en-US" sz="1800">
                <a:solidFill>
                  <a:srgbClr val="7030A0"/>
                </a:solidFill>
                <a:latin typeface="楷体" panose="02010609060101010101" pitchFamily="49" charset="-122"/>
                <a:ea typeface="楷体" panose="02010609060101010101" pitchFamily="49" charset="-122"/>
              </a:rPr>
              <a:t>是</a:t>
            </a:r>
            <a:r>
              <a:rPr lang="en-US" altLang="zh-CN" sz="1800">
                <a:solidFill>
                  <a:srgbClr val="7030A0"/>
                </a:solidFill>
                <a:latin typeface="楷体" panose="02010609060101010101" pitchFamily="49" charset="-122"/>
                <a:ea typeface="楷体" panose="02010609060101010101" pitchFamily="49" charset="-122"/>
              </a:rPr>
              <a:t>facebook</a:t>
            </a:r>
            <a:r>
              <a:rPr lang="zh-CN" altLang="en-US" sz="1800">
                <a:solidFill>
                  <a:srgbClr val="7030A0"/>
                </a:solidFill>
                <a:latin typeface="楷体" panose="02010609060101010101" pitchFamily="49" charset="-122"/>
                <a:ea typeface="楷体" panose="02010609060101010101" pitchFamily="49" charset="-122"/>
              </a:rPr>
              <a:t>开源的一个词向量与文本分类工具，在学术上没有太多创新点，好处是模型简单，训练速度非常快。简单尝试可以发现，用起来还是非常顺手的，做出来的结果也不错，可以达到上线使用的标准。</a:t>
            </a:r>
          </a:p>
          <a:p>
            <a:pPr>
              <a:lnSpc>
                <a:spcPct val="100000"/>
              </a:lnSpc>
              <a:spcBef>
                <a:spcPct val="0"/>
              </a:spcBef>
              <a:buFontTx/>
              <a:buNone/>
            </a:pPr>
            <a:r>
              <a:rPr lang="zh-CN" altLang="en-US" sz="1800">
                <a:solidFill>
                  <a:srgbClr val="7030A0"/>
                </a:solidFill>
                <a:latin typeface="楷体" panose="02010609060101010101" pitchFamily="49" charset="-122"/>
                <a:ea typeface="楷体" panose="02010609060101010101" pitchFamily="49" charset="-122"/>
              </a:rPr>
              <a:t>简单说来，</a:t>
            </a:r>
            <a:r>
              <a:rPr lang="en-US" altLang="zh-CN" sz="1800">
                <a:solidFill>
                  <a:srgbClr val="7030A0"/>
                </a:solidFill>
                <a:latin typeface="楷体" panose="02010609060101010101" pitchFamily="49" charset="-122"/>
                <a:ea typeface="楷体" panose="02010609060101010101" pitchFamily="49" charset="-122"/>
              </a:rPr>
              <a:t>fastText</a:t>
            </a:r>
            <a:r>
              <a:rPr lang="zh-CN" altLang="en-US" sz="1800">
                <a:solidFill>
                  <a:srgbClr val="7030A0"/>
                </a:solidFill>
                <a:latin typeface="楷体" panose="02010609060101010101" pitchFamily="49" charset="-122"/>
                <a:ea typeface="楷体" panose="02010609060101010101" pitchFamily="49" charset="-122"/>
              </a:rPr>
              <a:t>做的事情，就是把文档中所有词通过</a:t>
            </a:r>
            <a:r>
              <a:rPr lang="en-US" altLang="zh-CN" sz="1800">
                <a:solidFill>
                  <a:srgbClr val="7030A0"/>
                </a:solidFill>
                <a:latin typeface="楷体" panose="02010609060101010101" pitchFamily="49" charset="-122"/>
                <a:ea typeface="楷体" panose="02010609060101010101" pitchFamily="49" charset="-122"/>
              </a:rPr>
              <a:t>lookup table</a:t>
            </a:r>
            <a:r>
              <a:rPr lang="zh-CN" altLang="en-US" sz="1800">
                <a:solidFill>
                  <a:srgbClr val="7030A0"/>
                </a:solidFill>
                <a:latin typeface="楷体" panose="02010609060101010101" pitchFamily="49" charset="-122"/>
                <a:ea typeface="楷体" panose="02010609060101010101" pitchFamily="49" charset="-122"/>
              </a:rPr>
              <a:t>变成向量，取平均后直接用线性分类器得到分类结果。</a:t>
            </a:r>
            <a:r>
              <a:rPr lang="en-US" altLang="zh-CN" sz="1800">
                <a:solidFill>
                  <a:srgbClr val="7030A0"/>
                </a:solidFill>
                <a:latin typeface="楷体" panose="02010609060101010101" pitchFamily="49" charset="-122"/>
                <a:ea typeface="楷体" panose="02010609060101010101" pitchFamily="49" charset="-122"/>
              </a:rPr>
              <a:t>fastText</a:t>
            </a:r>
            <a:r>
              <a:rPr lang="zh-CN" altLang="en-US" sz="1800">
                <a:solidFill>
                  <a:srgbClr val="7030A0"/>
                </a:solidFill>
                <a:latin typeface="楷体" panose="02010609060101010101" pitchFamily="49" charset="-122"/>
                <a:ea typeface="楷体" panose="02010609060101010101" pitchFamily="49" charset="-122"/>
              </a:rPr>
              <a:t>和</a:t>
            </a:r>
            <a:r>
              <a:rPr lang="en-US" altLang="zh-CN" sz="1800">
                <a:solidFill>
                  <a:srgbClr val="7030A0"/>
                </a:solidFill>
                <a:latin typeface="楷体" panose="02010609060101010101" pitchFamily="49" charset="-122"/>
                <a:ea typeface="楷体" panose="02010609060101010101" pitchFamily="49" charset="-122"/>
              </a:rPr>
              <a:t>ACL-15</a:t>
            </a:r>
            <a:r>
              <a:rPr lang="zh-CN" altLang="en-US" sz="1800">
                <a:solidFill>
                  <a:srgbClr val="7030A0"/>
                </a:solidFill>
                <a:latin typeface="楷体" panose="02010609060101010101" pitchFamily="49" charset="-122"/>
                <a:ea typeface="楷体" panose="02010609060101010101" pitchFamily="49" charset="-122"/>
              </a:rPr>
              <a:t>上的</a:t>
            </a:r>
            <a:r>
              <a:rPr lang="en-US" altLang="zh-CN" sz="1800">
                <a:solidFill>
                  <a:srgbClr val="7030A0"/>
                </a:solidFill>
                <a:latin typeface="楷体" panose="02010609060101010101" pitchFamily="49" charset="-122"/>
                <a:ea typeface="楷体" panose="02010609060101010101" pitchFamily="49" charset="-122"/>
              </a:rPr>
              <a:t>deep averaging network(DAN</a:t>
            </a:r>
            <a:r>
              <a:rPr lang="zh-CN" altLang="en-US" sz="1800">
                <a:solidFill>
                  <a:srgbClr val="7030A0"/>
                </a:solidFill>
                <a:latin typeface="楷体" panose="02010609060101010101" pitchFamily="49" charset="-122"/>
                <a:ea typeface="楷体" panose="02010609060101010101" pitchFamily="49" charset="-122"/>
              </a:rPr>
              <a:t>，如下图</a:t>
            </a:r>
            <a:r>
              <a:rPr lang="en-US" altLang="zh-CN" sz="1800">
                <a:solidFill>
                  <a:srgbClr val="7030A0"/>
                </a:solidFill>
                <a:latin typeface="楷体" panose="02010609060101010101" pitchFamily="49" charset="-122"/>
                <a:ea typeface="楷体" panose="02010609060101010101" pitchFamily="49" charset="-122"/>
              </a:rPr>
              <a:t>)</a:t>
            </a:r>
            <a:r>
              <a:rPr lang="zh-CN" altLang="en-US" sz="1800">
                <a:solidFill>
                  <a:srgbClr val="7030A0"/>
                </a:solidFill>
                <a:latin typeface="楷体" panose="02010609060101010101" pitchFamily="49" charset="-122"/>
                <a:ea typeface="楷体" panose="02010609060101010101" pitchFamily="49" charset="-122"/>
              </a:rPr>
              <a:t>比较相似，是一个简化的版本，去掉了中间的隐层。论文指出了对一些简单的分类任务，没有必要使用太复杂的网络结构就可以取得差不多的结果。</a:t>
            </a:r>
          </a:p>
        </p:txBody>
      </p:sp>
      <p:pic>
        <p:nvPicPr>
          <p:cNvPr id="51204" name="Picture 2" descr="E:\PythonCode\Wordcloud\NLP_project\image\fast_text.png">
            <a:extLst>
              <a:ext uri="{FF2B5EF4-FFF2-40B4-BE49-F238E27FC236}">
                <a16:creationId xmlns:a16="http://schemas.microsoft.com/office/drawing/2014/main" id="{BD86F996-2251-4319-B06E-16FA50727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263" y="3539478"/>
            <a:ext cx="392430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https://raw.githubusercontent.com/EasonZhaoZ/markphoto/master/fasttext_architecture.jpg">
            <a:extLst>
              <a:ext uri="{FF2B5EF4-FFF2-40B4-BE49-F238E27FC236}">
                <a16:creationId xmlns:a16="http://schemas.microsoft.com/office/drawing/2014/main" id="{E410F84D-EB7E-44DB-A4FC-185FCAB31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6550" y="3429000"/>
            <a:ext cx="473392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1">
            <a:extLst>
              <a:ext uri="{FF2B5EF4-FFF2-40B4-BE49-F238E27FC236}">
                <a16:creationId xmlns:a16="http://schemas.microsoft.com/office/drawing/2014/main" id="{6EBBDF45-C838-42DE-A4C3-C21B55498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538" y="908050"/>
            <a:ext cx="9899650" cy="33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38FB7E2-DC6E-47AC-977A-B490590DC12E}"/>
              </a:ext>
            </a:extLst>
          </p:cNvPr>
          <p:cNvSpPr/>
          <p:nvPr/>
        </p:nvSpPr>
        <p:spPr>
          <a:xfrm>
            <a:off x="5902365" y="5137303"/>
            <a:ext cx="1107996" cy="369332"/>
          </a:xfrm>
          <a:prstGeom prst="rect">
            <a:avLst/>
          </a:prstGeom>
        </p:spPr>
        <p:txBody>
          <a:bodyPr wrap="none">
            <a:spAutoFit/>
          </a:bodyPr>
          <a:lstStyle/>
          <a:p>
            <a:r>
              <a:rPr lang="zh-CN" altLang="en-US" sz="1800" dirty="0">
                <a:hlinkClick r:id="rId3" action="ppaction://hlinkfile"/>
              </a:rPr>
              <a:t>完整代码</a:t>
            </a:r>
            <a:endParaRPr lang="en-US" altLang="zh-CN" sz="1800" dirty="0"/>
          </a:p>
        </p:txBody>
      </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31">
            <a:extLst>
              <a:ext uri="{FF2B5EF4-FFF2-40B4-BE49-F238E27FC236}">
                <a16:creationId xmlns:a16="http://schemas.microsoft.com/office/drawing/2014/main" id="{7068838C-5DCD-4557-94F1-C8096782B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矩形 16">
            <a:extLst>
              <a:ext uri="{FF2B5EF4-FFF2-40B4-BE49-F238E27FC236}">
                <a16:creationId xmlns:a16="http://schemas.microsoft.com/office/drawing/2014/main" id="{256D5024-1B9F-4455-8C2D-65CA23097925}"/>
              </a:ext>
            </a:extLst>
          </p:cNvPr>
          <p:cNvSpPr>
            <a:spLocks noChangeArrowheads="1"/>
          </p:cNvSpPr>
          <p:nvPr/>
        </p:nvSpPr>
        <p:spPr bwMode="auto">
          <a:xfrm>
            <a:off x="2636838" y="2654300"/>
            <a:ext cx="744537"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55300" name="矩形 17">
            <a:extLst>
              <a:ext uri="{FF2B5EF4-FFF2-40B4-BE49-F238E27FC236}">
                <a16:creationId xmlns:a16="http://schemas.microsoft.com/office/drawing/2014/main" id="{CFC6E4A0-ABCD-4AC6-AA6E-D430C66CB98E}"/>
              </a:ext>
            </a:extLst>
          </p:cNvPr>
          <p:cNvSpPr>
            <a:spLocks noChangeArrowheads="1"/>
          </p:cNvSpPr>
          <p:nvPr/>
        </p:nvSpPr>
        <p:spPr bwMode="auto">
          <a:xfrm>
            <a:off x="3498850" y="2654300"/>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55301" name="矩形 18">
            <a:extLst>
              <a:ext uri="{FF2B5EF4-FFF2-40B4-BE49-F238E27FC236}">
                <a16:creationId xmlns:a16="http://schemas.microsoft.com/office/drawing/2014/main" id="{E6D2A658-74FE-4C69-8C24-07D2F220E350}"/>
              </a:ext>
            </a:extLst>
          </p:cNvPr>
          <p:cNvSpPr>
            <a:spLocks noChangeArrowheads="1"/>
          </p:cNvSpPr>
          <p:nvPr/>
        </p:nvSpPr>
        <p:spPr bwMode="auto">
          <a:xfrm>
            <a:off x="2613025" y="3506788"/>
            <a:ext cx="744538"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55302" name="矩形 19">
            <a:extLst>
              <a:ext uri="{FF2B5EF4-FFF2-40B4-BE49-F238E27FC236}">
                <a16:creationId xmlns:a16="http://schemas.microsoft.com/office/drawing/2014/main" id="{2BD6D829-B9D5-4FEE-B8EA-A77E95596262}"/>
              </a:ext>
            </a:extLst>
          </p:cNvPr>
          <p:cNvSpPr>
            <a:spLocks noChangeArrowheads="1"/>
          </p:cNvSpPr>
          <p:nvPr/>
        </p:nvSpPr>
        <p:spPr bwMode="auto">
          <a:xfrm>
            <a:off x="3498850" y="3506788"/>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55303" name="文本框 20">
            <a:extLst>
              <a:ext uri="{FF2B5EF4-FFF2-40B4-BE49-F238E27FC236}">
                <a16:creationId xmlns:a16="http://schemas.microsoft.com/office/drawing/2014/main" id="{1668D5C5-CB4D-423B-B3CF-041A89EAEF79}"/>
              </a:ext>
            </a:extLst>
          </p:cNvPr>
          <p:cNvSpPr txBox="1">
            <a:spLocks noChangeArrowheads="1"/>
          </p:cNvSpPr>
          <p:nvPr/>
        </p:nvSpPr>
        <p:spPr bwMode="auto">
          <a:xfrm>
            <a:off x="2673350" y="2625725"/>
            <a:ext cx="155416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chemeClr val="bg1"/>
                </a:solidFill>
                <a:latin typeface="Arial" panose="020B0604020202020204" pitchFamily="34" charset="0"/>
              </a:rPr>
              <a:t>04</a:t>
            </a:r>
            <a:endParaRPr lang="zh-CN" altLang="en-US" sz="9600" b="1">
              <a:solidFill>
                <a:schemeClr val="bg1"/>
              </a:solidFill>
              <a:latin typeface="Arial" panose="020B0604020202020204" pitchFamily="34" charset="0"/>
              <a:cs typeface="Arial" panose="020B0604020202020204" pitchFamily="34" charset="0"/>
            </a:endParaRPr>
          </a:p>
        </p:txBody>
      </p:sp>
      <p:sp>
        <p:nvSpPr>
          <p:cNvPr id="55304" name="文本框 21">
            <a:extLst>
              <a:ext uri="{FF2B5EF4-FFF2-40B4-BE49-F238E27FC236}">
                <a16:creationId xmlns:a16="http://schemas.microsoft.com/office/drawing/2014/main" id="{F8568D93-FA1B-42EE-BE66-9F34808C66FF}"/>
              </a:ext>
            </a:extLst>
          </p:cNvPr>
          <p:cNvSpPr txBox="1">
            <a:spLocks noChangeArrowheads="1"/>
          </p:cNvSpPr>
          <p:nvPr/>
        </p:nvSpPr>
        <p:spPr bwMode="auto">
          <a:xfrm>
            <a:off x="4538663" y="2751138"/>
            <a:ext cx="492125" cy="1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a:solidFill>
                  <a:srgbClr val="767171"/>
                </a:solidFill>
                <a:latin typeface="Arial" panose="020B0604020202020204" pitchFamily="34" charset="0"/>
              </a:rPr>
              <a:t>PART ONE</a:t>
            </a:r>
            <a:endParaRPr lang="zh-CN" altLang="en-US" sz="2000">
              <a:solidFill>
                <a:srgbClr val="767171"/>
              </a:solidFill>
              <a:latin typeface="Arial" panose="020B0604020202020204" pitchFamily="34" charset="0"/>
              <a:cs typeface="Arial" panose="020B0604020202020204" pitchFamily="34" charset="0"/>
            </a:endParaRPr>
          </a:p>
        </p:txBody>
      </p:sp>
      <p:sp>
        <p:nvSpPr>
          <p:cNvPr id="9" name="文本框 22">
            <a:extLst>
              <a:ext uri="{FF2B5EF4-FFF2-40B4-BE49-F238E27FC236}">
                <a16:creationId xmlns:a16="http://schemas.microsoft.com/office/drawing/2014/main" id="{22EC4393-E74B-4EC2-8D65-CB9991BAC3CD}"/>
              </a:ext>
            </a:extLst>
          </p:cNvPr>
          <p:cNvSpPr txBox="1">
            <a:spLocks noChangeArrowheads="1"/>
          </p:cNvSpPr>
          <p:nvPr/>
        </p:nvSpPr>
        <p:spPr bwMode="auto">
          <a:xfrm>
            <a:off x="5072063" y="2982913"/>
            <a:ext cx="6527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a:solidFill>
                  <a:srgbClr val="767171"/>
                </a:solidFill>
                <a:latin typeface="Arial" panose="020B0604020202020204" pitchFamily="34" charset="0"/>
                <a:cs typeface="Arial" panose="020B0604020202020204" pitchFamily="34" charset="0"/>
              </a:rPr>
              <a:t>课题小结</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2">
            <a:extLst>
              <a:ext uri="{FF2B5EF4-FFF2-40B4-BE49-F238E27FC236}">
                <a16:creationId xmlns:a16="http://schemas.microsoft.com/office/drawing/2014/main" id="{33C9C0C5-B875-43B6-8651-ACF78E8B74D8}"/>
              </a:ext>
            </a:extLst>
          </p:cNvPr>
          <p:cNvSpPr>
            <a:spLocks noChangeArrowheads="1"/>
          </p:cNvSpPr>
          <p:nvPr/>
        </p:nvSpPr>
        <p:spPr bwMode="auto">
          <a:xfrm>
            <a:off x="1831975" y="1141413"/>
            <a:ext cx="758666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191919"/>
                </a:solidFill>
                <a:latin typeface="&amp;quot"/>
              </a:rPr>
              <a:t>基于深层神经网络的深度学习方法</a:t>
            </a:r>
            <a:r>
              <a:rPr lang="zh-CN" altLang="en-US">
                <a:solidFill>
                  <a:srgbClr val="191919"/>
                </a:solidFill>
                <a:latin typeface="&amp;quot"/>
              </a:rPr>
              <a:t>从根本上改变了自然语言处理技术的面貌，把自然语言处理问题的定义和求解从离散的符号域搬到了连续的数值域，导致整个问题的定义和所使用的数学工具与以前完全不同，极大地促进了自然语言处理研究的发展。</a:t>
            </a:r>
          </a:p>
        </p:txBody>
      </p:sp>
      <p:sp>
        <p:nvSpPr>
          <p:cNvPr id="56323" name="矩形 3">
            <a:extLst>
              <a:ext uri="{FF2B5EF4-FFF2-40B4-BE49-F238E27FC236}">
                <a16:creationId xmlns:a16="http://schemas.microsoft.com/office/drawing/2014/main" id="{CAF5A9DE-0C28-499B-A7FE-6608EA6814BD}"/>
              </a:ext>
            </a:extLst>
          </p:cNvPr>
          <p:cNvSpPr>
            <a:spLocks noChangeArrowheads="1"/>
          </p:cNvSpPr>
          <p:nvPr/>
        </p:nvSpPr>
        <p:spPr bwMode="auto">
          <a:xfrm>
            <a:off x="2333625" y="4117975"/>
            <a:ext cx="6096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a:solidFill>
                  <a:srgbClr val="191919"/>
                </a:solidFill>
                <a:latin typeface="&amp;quot"/>
              </a:rPr>
              <a:t>自然语言处理中的资源稀缺问题、可解释性问题、可信任性问题、可控制性问题、超长文本问题、缺乏常识问题</a:t>
            </a:r>
          </a:p>
        </p:txBody>
      </p:sp>
      <p:sp>
        <p:nvSpPr>
          <p:cNvPr id="56324" name="矩形 4">
            <a:extLst>
              <a:ext uri="{FF2B5EF4-FFF2-40B4-BE49-F238E27FC236}">
                <a16:creationId xmlns:a16="http://schemas.microsoft.com/office/drawing/2014/main" id="{10780052-03CD-475B-B4B9-425B600E4C50}"/>
              </a:ext>
            </a:extLst>
          </p:cNvPr>
          <p:cNvSpPr>
            <a:spLocks noChangeArrowheads="1"/>
          </p:cNvSpPr>
          <p:nvPr/>
        </p:nvSpPr>
        <p:spPr bwMode="auto">
          <a:xfrm>
            <a:off x="1831975" y="3225800"/>
            <a:ext cx="7099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a:solidFill>
                  <a:srgbClr val="191919"/>
                </a:solidFill>
                <a:latin typeface="PingFang SC"/>
              </a:rPr>
              <a:t>但近几年，虽说基于深度学习的自然语言处理取得了巨大的成功，但其局限性也逐渐显现：</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文本框 2">
            <a:extLst>
              <a:ext uri="{FF2B5EF4-FFF2-40B4-BE49-F238E27FC236}">
                <a16:creationId xmlns:a16="http://schemas.microsoft.com/office/drawing/2014/main" id="{D3622723-4358-4603-B366-0E6479A8AEFE}"/>
              </a:ext>
            </a:extLst>
          </p:cNvPr>
          <p:cNvSpPr txBox="1">
            <a:spLocks noChangeArrowheads="1"/>
          </p:cNvSpPr>
          <p:nvPr/>
        </p:nvSpPr>
        <p:spPr bwMode="auto">
          <a:xfrm>
            <a:off x="311150" y="660400"/>
            <a:ext cx="11755438" cy="593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pic>
        <p:nvPicPr>
          <p:cNvPr id="19459" name="图片 31">
            <a:extLst>
              <a:ext uri="{FF2B5EF4-FFF2-40B4-BE49-F238E27FC236}">
                <a16:creationId xmlns:a16="http://schemas.microsoft.com/office/drawing/2014/main" id="{578F2AB3-9418-4062-9B66-E982B9C06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文本框 4">
            <a:extLst>
              <a:ext uri="{FF2B5EF4-FFF2-40B4-BE49-F238E27FC236}">
                <a16:creationId xmlns:a16="http://schemas.microsoft.com/office/drawing/2014/main" id="{D866B887-ABB5-4C3A-9973-076EF3A861B5}"/>
              </a:ext>
            </a:extLst>
          </p:cNvPr>
          <p:cNvSpPr txBox="1">
            <a:spLocks noChangeArrowheads="1"/>
          </p:cNvSpPr>
          <p:nvPr/>
        </p:nvSpPr>
        <p:spPr bwMode="auto">
          <a:xfrm>
            <a:off x="125413" y="0"/>
            <a:ext cx="106775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400" dirty="0">
                <a:solidFill>
                  <a:srgbClr val="FF0000"/>
                </a:solidFill>
                <a:latin typeface="楷体" panose="02010609060101010101" pitchFamily="49" charset="-122"/>
                <a:ea typeface="楷体" panose="02010609060101010101" pitchFamily="49" charset="-122"/>
              </a:rPr>
              <a:t>自动文本分类</a:t>
            </a:r>
            <a:r>
              <a:rPr lang="en-US" altLang="zh-CN" sz="2400" i="1" dirty="0">
                <a:solidFill>
                  <a:srgbClr val="FF0000"/>
                </a:solidFill>
                <a:latin typeface="楷体" panose="02010609060101010101" pitchFamily="49" charset="-122"/>
                <a:ea typeface="楷体" panose="02010609060101010101" pitchFamily="49" charset="-122"/>
              </a:rPr>
              <a:t>(Automatic Text Categorization),</a:t>
            </a:r>
            <a:r>
              <a:rPr lang="zh-CN" altLang="en-US" sz="2400" dirty="0">
                <a:solidFill>
                  <a:srgbClr val="FF0000"/>
                </a:solidFill>
                <a:latin typeface="楷体" panose="02010609060101010101" pitchFamily="49" charset="-122"/>
                <a:ea typeface="楷体" panose="02010609060101010101" pitchFamily="49" charset="-122"/>
              </a:rPr>
              <a:t>或者简称为文本分类</a:t>
            </a:r>
            <a:r>
              <a:rPr lang="en-US" altLang="zh-CN" sz="2400" i="1" dirty="0">
                <a:solidFill>
                  <a:srgbClr val="FF0000"/>
                </a:solidFill>
                <a:latin typeface="楷体" panose="02010609060101010101" pitchFamily="49" charset="-122"/>
                <a:ea typeface="楷体" panose="02010609060101010101" pitchFamily="49" charset="-122"/>
              </a:rPr>
              <a:t>,</a:t>
            </a:r>
            <a:r>
              <a:rPr lang="zh-CN" altLang="en-US" sz="2400" dirty="0">
                <a:solidFill>
                  <a:srgbClr val="FF0000"/>
                </a:solidFill>
                <a:latin typeface="楷体" panose="02010609060101010101" pitchFamily="49" charset="-122"/>
                <a:ea typeface="楷体" panose="02010609060101010101" pitchFamily="49" charset="-122"/>
              </a:rPr>
              <a:t>是指计算机将一篇文章归于预先给定的某一类或某几类的过程。</a:t>
            </a:r>
          </a:p>
          <a:p>
            <a:pPr>
              <a:lnSpc>
                <a:spcPct val="100000"/>
              </a:lnSpc>
              <a:spcBef>
                <a:spcPct val="0"/>
              </a:spcBef>
              <a:buFontTx/>
              <a:buNone/>
            </a:pPr>
            <a:r>
              <a:rPr lang="zh-CN" altLang="en-US" sz="1800"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文本分类是指按照预先定义的主题类别</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为文档集合中的每个文档确定一个类别</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文本分类是文本挖掘的一个重要内容。</a:t>
            </a:r>
          </a:p>
          <a:p>
            <a:pPr>
              <a:lnSpc>
                <a:spcPct val="100000"/>
              </a:lnSpc>
              <a:spcBef>
                <a:spcPct val="0"/>
              </a:spcBef>
              <a:buFontTx/>
              <a:buNone/>
            </a:pPr>
            <a:r>
              <a:rPr lang="zh-CN" altLang="en-US" sz="2000" dirty="0">
                <a:latin typeface="楷体" panose="02010609060101010101" pitchFamily="49" charset="-122"/>
                <a:ea typeface="楷体" panose="02010609060101010101" pitchFamily="49" charset="-122"/>
              </a:rPr>
              <a:t>　　所谓文本分类</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是指对所给出的文本</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给出预定义的一个或多个类别标号</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对文本进行准确、高效的分类</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它是许多数据管理任务的重要组成部分。</a:t>
            </a:r>
          </a:p>
          <a:p>
            <a:pPr>
              <a:lnSpc>
                <a:spcPct val="100000"/>
              </a:lnSpc>
              <a:spcBef>
                <a:spcPct val="0"/>
              </a:spcBef>
              <a:buFontTx/>
              <a:buNone/>
            </a:pPr>
            <a:r>
              <a:rPr lang="zh-CN" altLang="en-US" sz="2000" dirty="0">
                <a:latin typeface="楷体" panose="02010609060101010101" pitchFamily="49" charset="-122"/>
                <a:ea typeface="楷体" panose="02010609060101010101" pitchFamily="49" charset="-122"/>
              </a:rPr>
              <a:t>　　文本分类是指按预先指定的标准对文档进行归类这样用户不仅可以方便地浏览文档而且可以通过类别来查询所需的文档。</a:t>
            </a:r>
          </a:p>
          <a:p>
            <a:pPr>
              <a:lnSpc>
                <a:spcPct val="100000"/>
              </a:lnSpc>
              <a:spcBef>
                <a:spcPct val="0"/>
              </a:spcBef>
              <a:buFontTx/>
              <a:buNone/>
            </a:pPr>
            <a:r>
              <a:rPr lang="zh-CN" altLang="en-US" sz="2000" dirty="0">
                <a:latin typeface="楷体" panose="02010609060101010101" pitchFamily="49" charset="-122"/>
                <a:ea typeface="楷体" panose="02010609060101010101" pitchFamily="49" charset="-122"/>
              </a:rPr>
              <a:t>　　文本分类是指在给定的分类体系下</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根据文语义元是统计语义方法中的原子</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是不可分本的内容自动确定文本类别的过程</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当前的文本割的最小单位</a:t>
            </a:r>
            <a:r>
              <a:rPr lang="en-US" altLang="zh-CN" sz="2000" i="1"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在文本分类中语义元是词。</a:t>
            </a:r>
          </a:p>
        </p:txBody>
      </p:sp>
      <p:sp>
        <p:nvSpPr>
          <p:cNvPr id="19461" name="矩形 6">
            <a:extLst>
              <a:ext uri="{FF2B5EF4-FFF2-40B4-BE49-F238E27FC236}">
                <a16:creationId xmlns:a16="http://schemas.microsoft.com/office/drawing/2014/main" id="{43559992-DC26-4D60-A42C-06EEC46F7FB2}"/>
              </a:ext>
            </a:extLst>
          </p:cNvPr>
          <p:cNvSpPr>
            <a:spLocks noChangeArrowheads="1"/>
          </p:cNvSpPr>
          <p:nvPr/>
        </p:nvSpPr>
        <p:spPr bwMode="auto">
          <a:xfrm>
            <a:off x="1982788" y="3429000"/>
            <a:ext cx="9898062"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solidFill>
                  <a:srgbClr val="7030A0"/>
                </a:solidFill>
                <a:latin typeface="楷体" panose="02010609060101010101" pitchFamily="49" charset="-122"/>
                <a:ea typeface="楷体" panose="02010609060101010101" pitchFamily="49" charset="-122"/>
              </a:rPr>
              <a:t>文本分类（</a:t>
            </a:r>
            <a:r>
              <a:rPr lang="en-US" altLang="zh-CN" sz="2000" i="1">
                <a:solidFill>
                  <a:srgbClr val="7030A0"/>
                </a:solidFill>
                <a:latin typeface="楷体" panose="02010609060101010101" pitchFamily="49" charset="-122"/>
                <a:ea typeface="楷体" panose="02010609060101010101" pitchFamily="49" charset="-122"/>
              </a:rPr>
              <a:t>Text categorization</a:t>
            </a:r>
            <a:r>
              <a:rPr lang="zh-CN" altLang="en-US" sz="2000">
                <a:solidFill>
                  <a:srgbClr val="7030A0"/>
                </a:solidFill>
                <a:latin typeface="楷体" panose="02010609060101010101" pitchFamily="49" charset="-122"/>
                <a:ea typeface="楷体" panose="02010609060101010101" pitchFamily="49" charset="-122"/>
              </a:rPr>
              <a:t>）是指在给定分类体系下，根据文本内容自动确定文本类别的过程．</a:t>
            </a:r>
            <a:r>
              <a:rPr lang="en-US" altLang="zh-CN" sz="2000" i="1">
                <a:solidFill>
                  <a:srgbClr val="7030A0"/>
                </a:solidFill>
                <a:latin typeface="楷体" panose="02010609060101010101" pitchFamily="49" charset="-122"/>
                <a:ea typeface="楷体" panose="02010609060101010101" pitchFamily="49" charset="-122"/>
              </a:rPr>
              <a:t>20</a:t>
            </a:r>
            <a:r>
              <a:rPr lang="zh-CN" altLang="en-US" sz="2000">
                <a:solidFill>
                  <a:srgbClr val="7030A0"/>
                </a:solidFill>
                <a:latin typeface="楷体" panose="02010609060101010101" pitchFamily="49" charset="-122"/>
                <a:ea typeface="楷体" panose="02010609060101010101" pitchFamily="49" charset="-122"/>
              </a:rPr>
              <a:t>世纪</a:t>
            </a:r>
            <a:r>
              <a:rPr lang="en-US" altLang="zh-CN" sz="2000" i="1">
                <a:solidFill>
                  <a:srgbClr val="7030A0"/>
                </a:solidFill>
                <a:latin typeface="楷体" panose="02010609060101010101" pitchFamily="49" charset="-122"/>
                <a:ea typeface="楷体" panose="02010609060101010101" pitchFamily="49" charset="-122"/>
              </a:rPr>
              <a:t>90</a:t>
            </a:r>
            <a:r>
              <a:rPr lang="zh-CN" altLang="en-US" sz="2000">
                <a:solidFill>
                  <a:srgbClr val="7030A0"/>
                </a:solidFill>
                <a:latin typeface="楷体" panose="02010609060101010101" pitchFamily="49" charset="-122"/>
                <a:ea typeface="楷体" panose="02010609060101010101" pitchFamily="49" charset="-122"/>
              </a:rPr>
              <a:t>年代以前，占主导地位的文本分类方法一直是基于知识工程的分类方法，即由专业人员手工进行分类．人工分类非常费时，效率非常低．</a:t>
            </a:r>
            <a:r>
              <a:rPr lang="en-US" altLang="zh-CN" sz="2000" i="1">
                <a:solidFill>
                  <a:srgbClr val="7030A0"/>
                </a:solidFill>
                <a:latin typeface="楷体" panose="02010609060101010101" pitchFamily="49" charset="-122"/>
                <a:ea typeface="楷体" panose="02010609060101010101" pitchFamily="49" charset="-122"/>
              </a:rPr>
              <a:t>90</a:t>
            </a:r>
            <a:r>
              <a:rPr lang="zh-CN" altLang="en-US" sz="2000">
                <a:solidFill>
                  <a:srgbClr val="7030A0"/>
                </a:solidFill>
                <a:latin typeface="楷体" panose="02010609060101010101" pitchFamily="49" charset="-122"/>
                <a:ea typeface="楷体" panose="02010609060101010101" pitchFamily="49" charset="-122"/>
              </a:rPr>
              <a:t>年代以来，众多的统计方法和机器学习方法应用于自动文本分类，文本分类技术的研究引起了研究人员的极大兴趣．目前在国内也已经开始对中文文本分类进行研究，并在信息检索、</a:t>
            </a:r>
            <a:r>
              <a:rPr lang="en-US" altLang="zh-CN" sz="2000" i="1">
                <a:solidFill>
                  <a:srgbClr val="7030A0"/>
                </a:solidFill>
                <a:latin typeface="楷体" panose="02010609060101010101" pitchFamily="49" charset="-122"/>
                <a:ea typeface="楷体" panose="02010609060101010101" pitchFamily="49" charset="-122"/>
              </a:rPr>
              <a:t>Web</a:t>
            </a:r>
            <a:r>
              <a:rPr lang="zh-CN" altLang="en-US" sz="2000">
                <a:solidFill>
                  <a:srgbClr val="7030A0"/>
                </a:solidFill>
                <a:latin typeface="楷体" panose="02010609060101010101" pitchFamily="49" charset="-122"/>
                <a:ea typeface="楷体" panose="02010609060101010101" pitchFamily="49" charset="-122"/>
              </a:rPr>
              <a:t>文档自动分类、数字图书馆、自动文摘、分类新闻组、文本过滤、单词语义辨析以及文档的组织和管理等多个领域得到了初步的应用．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Effect transition="in" filter="wipe(down)">
                                      <p:cBhvr>
                                        <p:cTn id="7" dur="580">
                                          <p:stCondLst>
                                            <p:cond delay="0"/>
                                          </p:stCondLst>
                                        </p:cTn>
                                        <p:tgtEl>
                                          <p:spTgt spid="19460"/>
                                        </p:tgtEl>
                                      </p:cBhvr>
                                    </p:animEffect>
                                    <p:anim calcmode="lin" valueType="num">
                                      <p:cBhvr>
                                        <p:cTn id="8" dur="1822" tmFilter="0,0; 0.14,0.36; 0.43,0.73; 0.71,0.91; 1.0,1.0">
                                          <p:stCondLst>
                                            <p:cond delay="0"/>
                                          </p:stCondLst>
                                        </p:cTn>
                                        <p:tgtEl>
                                          <p:spTgt spid="1946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46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46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46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460"/>
                                        </p:tgtEl>
                                        <p:attrNameLst>
                                          <p:attrName>ppt_y</p:attrName>
                                        </p:attrNameLst>
                                      </p:cBhvr>
                                      <p:tavLst>
                                        <p:tav tm="0" fmla="#ppt_y-sin(pi*$)/81">
                                          <p:val>
                                            <p:fltVal val="0"/>
                                          </p:val>
                                        </p:tav>
                                        <p:tav tm="100000">
                                          <p:val>
                                            <p:fltVal val="1"/>
                                          </p:val>
                                        </p:tav>
                                      </p:tavLst>
                                    </p:anim>
                                    <p:animScale>
                                      <p:cBhvr>
                                        <p:cTn id="13" dur="26">
                                          <p:stCondLst>
                                            <p:cond delay="650"/>
                                          </p:stCondLst>
                                        </p:cTn>
                                        <p:tgtEl>
                                          <p:spTgt spid="19460"/>
                                        </p:tgtEl>
                                      </p:cBhvr>
                                      <p:to x="100000" y="60000"/>
                                    </p:animScale>
                                    <p:animScale>
                                      <p:cBhvr>
                                        <p:cTn id="14" dur="166" decel="50000">
                                          <p:stCondLst>
                                            <p:cond delay="676"/>
                                          </p:stCondLst>
                                        </p:cTn>
                                        <p:tgtEl>
                                          <p:spTgt spid="19460"/>
                                        </p:tgtEl>
                                      </p:cBhvr>
                                      <p:to x="100000" y="100000"/>
                                    </p:animScale>
                                    <p:animScale>
                                      <p:cBhvr>
                                        <p:cTn id="15" dur="26">
                                          <p:stCondLst>
                                            <p:cond delay="1312"/>
                                          </p:stCondLst>
                                        </p:cTn>
                                        <p:tgtEl>
                                          <p:spTgt spid="19460"/>
                                        </p:tgtEl>
                                      </p:cBhvr>
                                      <p:to x="100000" y="80000"/>
                                    </p:animScale>
                                    <p:animScale>
                                      <p:cBhvr>
                                        <p:cTn id="16" dur="166" decel="50000">
                                          <p:stCondLst>
                                            <p:cond delay="1338"/>
                                          </p:stCondLst>
                                        </p:cTn>
                                        <p:tgtEl>
                                          <p:spTgt spid="19460"/>
                                        </p:tgtEl>
                                      </p:cBhvr>
                                      <p:to x="100000" y="100000"/>
                                    </p:animScale>
                                    <p:animScale>
                                      <p:cBhvr>
                                        <p:cTn id="17" dur="26">
                                          <p:stCondLst>
                                            <p:cond delay="1642"/>
                                          </p:stCondLst>
                                        </p:cTn>
                                        <p:tgtEl>
                                          <p:spTgt spid="19460"/>
                                        </p:tgtEl>
                                      </p:cBhvr>
                                      <p:to x="100000" y="90000"/>
                                    </p:animScale>
                                    <p:animScale>
                                      <p:cBhvr>
                                        <p:cTn id="18" dur="166" decel="50000">
                                          <p:stCondLst>
                                            <p:cond delay="1668"/>
                                          </p:stCondLst>
                                        </p:cTn>
                                        <p:tgtEl>
                                          <p:spTgt spid="19460"/>
                                        </p:tgtEl>
                                      </p:cBhvr>
                                      <p:to x="100000" y="100000"/>
                                    </p:animScale>
                                    <p:animScale>
                                      <p:cBhvr>
                                        <p:cTn id="19" dur="26">
                                          <p:stCondLst>
                                            <p:cond delay="1808"/>
                                          </p:stCondLst>
                                        </p:cTn>
                                        <p:tgtEl>
                                          <p:spTgt spid="19460"/>
                                        </p:tgtEl>
                                      </p:cBhvr>
                                      <p:to x="100000" y="95000"/>
                                    </p:animScale>
                                    <p:animScale>
                                      <p:cBhvr>
                                        <p:cTn id="20" dur="166" decel="50000">
                                          <p:stCondLst>
                                            <p:cond delay="1834"/>
                                          </p:stCondLst>
                                        </p:cTn>
                                        <p:tgtEl>
                                          <p:spTgt spid="19460"/>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9461"/>
                                        </p:tgtEl>
                                        <p:attrNameLst>
                                          <p:attrName>style.visibility</p:attrName>
                                        </p:attrNameLst>
                                      </p:cBhvr>
                                      <p:to>
                                        <p:strVal val="visible"/>
                                      </p:to>
                                    </p:set>
                                    <p:animEffect transition="in" filter="wipe(down)">
                                      <p:cBhvr>
                                        <p:cTn id="25" dur="580">
                                          <p:stCondLst>
                                            <p:cond delay="0"/>
                                          </p:stCondLst>
                                        </p:cTn>
                                        <p:tgtEl>
                                          <p:spTgt spid="19461"/>
                                        </p:tgtEl>
                                      </p:cBhvr>
                                    </p:animEffect>
                                    <p:anim calcmode="lin" valueType="num">
                                      <p:cBhvr>
                                        <p:cTn id="26" dur="1822" tmFilter="0,0; 0.14,0.36; 0.43,0.73; 0.71,0.91; 1.0,1.0">
                                          <p:stCondLst>
                                            <p:cond delay="0"/>
                                          </p:stCondLst>
                                        </p:cTn>
                                        <p:tgtEl>
                                          <p:spTgt spid="1946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946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946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946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9461"/>
                                        </p:tgtEl>
                                        <p:attrNameLst>
                                          <p:attrName>ppt_y</p:attrName>
                                        </p:attrNameLst>
                                      </p:cBhvr>
                                      <p:tavLst>
                                        <p:tav tm="0" fmla="#ppt_y-sin(pi*$)/81">
                                          <p:val>
                                            <p:fltVal val="0"/>
                                          </p:val>
                                        </p:tav>
                                        <p:tav tm="100000">
                                          <p:val>
                                            <p:fltVal val="1"/>
                                          </p:val>
                                        </p:tav>
                                      </p:tavLst>
                                    </p:anim>
                                    <p:animScale>
                                      <p:cBhvr>
                                        <p:cTn id="31" dur="26">
                                          <p:stCondLst>
                                            <p:cond delay="650"/>
                                          </p:stCondLst>
                                        </p:cTn>
                                        <p:tgtEl>
                                          <p:spTgt spid="19461"/>
                                        </p:tgtEl>
                                      </p:cBhvr>
                                      <p:to x="100000" y="60000"/>
                                    </p:animScale>
                                    <p:animScale>
                                      <p:cBhvr>
                                        <p:cTn id="32" dur="166" decel="50000">
                                          <p:stCondLst>
                                            <p:cond delay="676"/>
                                          </p:stCondLst>
                                        </p:cTn>
                                        <p:tgtEl>
                                          <p:spTgt spid="19461"/>
                                        </p:tgtEl>
                                      </p:cBhvr>
                                      <p:to x="100000" y="100000"/>
                                    </p:animScale>
                                    <p:animScale>
                                      <p:cBhvr>
                                        <p:cTn id="33" dur="26">
                                          <p:stCondLst>
                                            <p:cond delay="1312"/>
                                          </p:stCondLst>
                                        </p:cTn>
                                        <p:tgtEl>
                                          <p:spTgt spid="19461"/>
                                        </p:tgtEl>
                                      </p:cBhvr>
                                      <p:to x="100000" y="80000"/>
                                    </p:animScale>
                                    <p:animScale>
                                      <p:cBhvr>
                                        <p:cTn id="34" dur="166" decel="50000">
                                          <p:stCondLst>
                                            <p:cond delay="1338"/>
                                          </p:stCondLst>
                                        </p:cTn>
                                        <p:tgtEl>
                                          <p:spTgt spid="19461"/>
                                        </p:tgtEl>
                                      </p:cBhvr>
                                      <p:to x="100000" y="100000"/>
                                    </p:animScale>
                                    <p:animScale>
                                      <p:cBhvr>
                                        <p:cTn id="35" dur="26">
                                          <p:stCondLst>
                                            <p:cond delay="1642"/>
                                          </p:stCondLst>
                                        </p:cTn>
                                        <p:tgtEl>
                                          <p:spTgt spid="19461"/>
                                        </p:tgtEl>
                                      </p:cBhvr>
                                      <p:to x="100000" y="90000"/>
                                    </p:animScale>
                                    <p:animScale>
                                      <p:cBhvr>
                                        <p:cTn id="36" dur="166" decel="50000">
                                          <p:stCondLst>
                                            <p:cond delay="1668"/>
                                          </p:stCondLst>
                                        </p:cTn>
                                        <p:tgtEl>
                                          <p:spTgt spid="19461"/>
                                        </p:tgtEl>
                                      </p:cBhvr>
                                      <p:to x="100000" y="100000"/>
                                    </p:animScale>
                                    <p:animScale>
                                      <p:cBhvr>
                                        <p:cTn id="37" dur="26">
                                          <p:stCondLst>
                                            <p:cond delay="1808"/>
                                          </p:stCondLst>
                                        </p:cTn>
                                        <p:tgtEl>
                                          <p:spTgt spid="19461"/>
                                        </p:tgtEl>
                                      </p:cBhvr>
                                      <p:to x="100000" y="95000"/>
                                    </p:animScale>
                                    <p:animScale>
                                      <p:cBhvr>
                                        <p:cTn id="38" dur="166" decel="50000">
                                          <p:stCondLst>
                                            <p:cond delay="1834"/>
                                          </p:stCondLst>
                                        </p:cTn>
                                        <p:tgtEl>
                                          <p:spTgt spid="1946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文本框 1">
            <a:extLst>
              <a:ext uri="{FF2B5EF4-FFF2-40B4-BE49-F238E27FC236}">
                <a16:creationId xmlns:a16="http://schemas.microsoft.com/office/drawing/2014/main" id="{DE061B48-2846-42FC-B1DB-0D2BE97AA19A}"/>
              </a:ext>
            </a:extLst>
          </p:cNvPr>
          <p:cNvSpPr txBox="1">
            <a:spLocks noChangeArrowheads="1"/>
          </p:cNvSpPr>
          <p:nvPr/>
        </p:nvSpPr>
        <p:spPr bwMode="auto">
          <a:xfrm>
            <a:off x="2924175" y="2062163"/>
            <a:ext cx="7634288"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8800" dirty="0"/>
              <a:t>感谢聆听！</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31">
            <a:extLst>
              <a:ext uri="{FF2B5EF4-FFF2-40B4-BE49-F238E27FC236}">
                <a16:creationId xmlns:a16="http://schemas.microsoft.com/office/drawing/2014/main" id="{756FEBBB-88F6-4596-B68D-4CCE9B12C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文本框 2">
            <a:extLst>
              <a:ext uri="{FF2B5EF4-FFF2-40B4-BE49-F238E27FC236}">
                <a16:creationId xmlns:a16="http://schemas.microsoft.com/office/drawing/2014/main" id="{7F0B130D-23B7-458A-AA45-E43C54F1AFE6}"/>
              </a:ext>
            </a:extLst>
          </p:cNvPr>
          <p:cNvSpPr txBox="1">
            <a:spLocks noChangeArrowheads="1"/>
          </p:cNvSpPr>
          <p:nvPr/>
        </p:nvSpPr>
        <p:spPr bwMode="auto">
          <a:xfrm>
            <a:off x="244475" y="263525"/>
            <a:ext cx="1497697" cy="64633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历史</a:t>
            </a:r>
            <a:endParaRPr lang="en-US" altLang="zh-CN"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20484" name="文本框 3">
            <a:extLst>
              <a:ext uri="{FF2B5EF4-FFF2-40B4-BE49-F238E27FC236}">
                <a16:creationId xmlns:a16="http://schemas.microsoft.com/office/drawing/2014/main" id="{41C3DDDE-2714-460A-A7DF-352245B60157}"/>
              </a:ext>
            </a:extLst>
          </p:cNvPr>
          <p:cNvSpPr txBox="1">
            <a:spLocks noChangeArrowheads="1"/>
          </p:cNvSpPr>
          <p:nvPr/>
        </p:nvSpPr>
        <p:spPr bwMode="auto">
          <a:xfrm>
            <a:off x="244475" y="782638"/>
            <a:ext cx="1142523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1800">
                <a:latin typeface="楷体" panose="02010609060101010101" pitchFamily="49" charset="-122"/>
                <a:ea typeface="楷体" panose="02010609060101010101" pitchFamily="49" charset="-122"/>
              </a:rPr>
              <a:t>文本分类的研究可以追溯到上世纪六十年代，早期的文本分类主要是基于知识工程（</a:t>
            </a:r>
            <a:r>
              <a:rPr lang="en-US" altLang="zh-CN" sz="1800" i="1">
                <a:latin typeface="楷体" panose="02010609060101010101" pitchFamily="49" charset="-122"/>
                <a:ea typeface="楷体" panose="02010609060101010101" pitchFamily="49" charset="-122"/>
              </a:rPr>
              <a:t>Knowledge Engineering</a:t>
            </a:r>
            <a:r>
              <a:rPr lang="zh-CN" altLang="en-US" sz="1800">
                <a:latin typeface="楷体" panose="02010609060101010101" pitchFamily="49" charset="-122"/>
                <a:ea typeface="楷体" panose="02010609060101010101" pitchFamily="49" charset="-122"/>
              </a:rPr>
              <a:t>），通过手工定义一些规则来对文本进行分类，这种方法费时费力，且必须对某一领域有足够的了解，才能写出合适的规则。到上世纪九十年代，随着网上在线文本的大量涌现和机器学习的兴起，大规模的文本（包括网页）分类和检索重新引起研究者的兴趣。文本分类系统首先通过在预先分类好的文本集上训练，建立一个判别规则或分类器，从而对未知类别的新样本进行自动归类。大量的结果表明它的分类精度比得上专家手工分类的结果，并且它的学习不需要专家干预，能适用于任何领域的学习，使得它成为目前文本分类的主流方法。</a:t>
            </a:r>
          </a:p>
        </p:txBody>
      </p:sp>
      <p:sp>
        <p:nvSpPr>
          <p:cNvPr id="20485" name="矩形 4">
            <a:extLst>
              <a:ext uri="{FF2B5EF4-FFF2-40B4-BE49-F238E27FC236}">
                <a16:creationId xmlns:a16="http://schemas.microsoft.com/office/drawing/2014/main" id="{DD85C003-17BF-4CF0-BDD4-0E3B40A5671A}"/>
              </a:ext>
            </a:extLst>
          </p:cNvPr>
          <p:cNvSpPr>
            <a:spLocks noChangeArrowheads="1"/>
          </p:cNvSpPr>
          <p:nvPr/>
        </p:nvSpPr>
        <p:spPr bwMode="auto">
          <a:xfrm>
            <a:off x="244475" y="2478088"/>
            <a:ext cx="11425238"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Ø"/>
            </a:pPr>
            <a:r>
              <a:rPr lang="en-US" altLang="zh-CN" sz="1800" i="1">
                <a:solidFill>
                  <a:srgbClr val="7030A0"/>
                </a:solidFill>
                <a:latin typeface="楷体" panose="02010609060101010101" pitchFamily="49" charset="-122"/>
                <a:ea typeface="楷体" panose="02010609060101010101" pitchFamily="49" charset="-122"/>
              </a:rPr>
              <a:t>1971 </a:t>
            </a:r>
            <a:r>
              <a:rPr lang="zh-CN" altLang="en-US" sz="1800">
                <a:solidFill>
                  <a:srgbClr val="7030A0"/>
                </a:solidFill>
                <a:latin typeface="楷体" panose="02010609060101010101" pitchFamily="49" charset="-122"/>
                <a:ea typeface="楷体" panose="02010609060101010101" pitchFamily="49" charset="-122"/>
              </a:rPr>
              <a:t>年，</a:t>
            </a:r>
            <a:r>
              <a:rPr lang="en-US" altLang="zh-CN" sz="1800" i="1">
                <a:solidFill>
                  <a:srgbClr val="7030A0"/>
                </a:solidFill>
                <a:latin typeface="楷体" panose="02010609060101010101" pitchFamily="49" charset="-122"/>
                <a:ea typeface="楷体" panose="02010609060101010101" pitchFamily="49" charset="-122"/>
              </a:rPr>
              <a:t>Rocchio </a:t>
            </a:r>
            <a:r>
              <a:rPr lang="zh-CN" altLang="en-US" sz="1800">
                <a:solidFill>
                  <a:srgbClr val="7030A0"/>
                </a:solidFill>
                <a:latin typeface="楷体" panose="02010609060101010101" pitchFamily="49" charset="-122"/>
                <a:ea typeface="楷体" panose="02010609060101010101" pitchFamily="49" charset="-122"/>
              </a:rPr>
              <a:t>提出了在用户查询中不断通过用户的反馈来修正类权重向量，来构成简单的线性分类器。</a:t>
            </a:r>
            <a:r>
              <a:rPr lang="en-US" altLang="zh-CN" sz="1800" i="1">
                <a:solidFill>
                  <a:srgbClr val="7030A0"/>
                </a:solidFill>
                <a:latin typeface="楷体" panose="02010609060101010101" pitchFamily="49" charset="-122"/>
                <a:ea typeface="楷体" panose="02010609060101010101" pitchFamily="49" charset="-122"/>
              </a:rPr>
              <a:t>Mark vanUden</a:t>
            </a:r>
            <a:r>
              <a:rPr lang="zh-CN" altLang="en-US" sz="1800">
                <a:solidFill>
                  <a:srgbClr val="7030A0"/>
                </a:solidFill>
                <a:latin typeface="楷体" panose="02010609060101010101" pitchFamily="49" charset="-122"/>
                <a:ea typeface="楷体" panose="02010609060101010101" pitchFamily="49" charset="-122"/>
              </a:rPr>
              <a:t>、</a:t>
            </a:r>
            <a:r>
              <a:rPr lang="en-US" altLang="zh-CN" sz="1800" i="1">
                <a:solidFill>
                  <a:srgbClr val="7030A0"/>
                </a:solidFill>
                <a:latin typeface="楷体" panose="02010609060101010101" pitchFamily="49" charset="-122"/>
                <a:ea typeface="楷体" panose="02010609060101010101" pitchFamily="49" charset="-122"/>
              </a:rPr>
              <a:t>Mun</a:t>
            </a:r>
            <a:r>
              <a:rPr lang="zh-CN" altLang="en-US" sz="1800">
                <a:solidFill>
                  <a:srgbClr val="7030A0"/>
                </a:solidFill>
                <a:latin typeface="楷体" panose="02010609060101010101" pitchFamily="49" charset="-122"/>
                <a:ea typeface="楷体" panose="02010609060101010101" pitchFamily="49" charset="-122"/>
              </a:rPr>
              <a:t>等给出了其他的一些修改权重的方法。</a:t>
            </a:r>
            <a:endParaRPr lang="en-US" altLang="zh-CN" sz="1800">
              <a:solidFill>
                <a:srgbClr val="7030A0"/>
              </a:solidFill>
              <a:latin typeface="楷体" panose="02010609060101010101" pitchFamily="49" charset="-122"/>
              <a:ea typeface="楷体" panose="02010609060101010101" pitchFamily="49" charset="-122"/>
            </a:endParaRPr>
          </a:p>
          <a:p>
            <a:pPr>
              <a:lnSpc>
                <a:spcPct val="100000"/>
              </a:lnSpc>
              <a:spcBef>
                <a:spcPct val="0"/>
              </a:spcBef>
              <a:buFont typeface="Wingdings" panose="05000000000000000000" pitchFamily="2" charset="2"/>
              <a:buChar char="Ø"/>
            </a:pPr>
            <a:r>
              <a:rPr lang="en-US" altLang="zh-CN" sz="1800" i="1">
                <a:solidFill>
                  <a:srgbClr val="7030A0"/>
                </a:solidFill>
                <a:latin typeface="楷体" panose="02010609060101010101" pitchFamily="49" charset="-122"/>
                <a:ea typeface="楷体" panose="02010609060101010101" pitchFamily="49" charset="-122"/>
              </a:rPr>
              <a:t>1979 </a:t>
            </a:r>
            <a:r>
              <a:rPr lang="zh-CN" altLang="en-US" sz="1800">
                <a:solidFill>
                  <a:srgbClr val="7030A0"/>
                </a:solidFill>
                <a:latin typeface="楷体" panose="02010609060101010101" pitchFamily="49" charset="-122"/>
                <a:ea typeface="楷体" panose="02010609060101010101" pitchFamily="49" charset="-122"/>
              </a:rPr>
              <a:t>年，</a:t>
            </a:r>
            <a:r>
              <a:rPr lang="en-US" altLang="zh-CN" sz="1800" i="1">
                <a:solidFill>
                  <a:srgbClr val="7030A0"/>
                </a:solidFill>
                <a:latin typeface="楷体" panose="02010609060101010101" pitchFamily="49" charset="-122"/>
                <a:ea typeface="楷体" panose="02010609060101010101" pitchFamily="49" charset="-122"/>
              </a:rPr>
              <a:t>van Rijsbergen</a:t>
            </a:r>
            <a:r>
              <a:rPr lang="zh-CN" altLang="en-US" sz="1800">
                <a:solidFill>
                  <a:srgbClr val="7030A0"/>
                </a:solidFill>
                <a:latin typeface="楷体" panose="02010609060101010101" pitchFamily="49" charset="-122"/>
                <a:ea typeface="楷体" panose="02010609060101010101" pitchFamily="49" charset="-122"/>
              </a:rPr>
              <a:t>对信息检索领域的研究做了系统的总结，里面关于信息检索的一些概念，如向量空间模型</a:t>
            </a:r>
            <a:r>
              <a:rPr lang="en-US" altLang="zh-CN" sz="1800" i="1">
                <a:solidFill>
                  <a:srgbClr val="7030A0"/>
                </a:solidFill>
                <a:latin typeface="楷体" panose="02010609060101010101" pitchFamily="49" charset="-122"/>
                <a:ea typeface="楷体" panose="02010609060101010101" pitchFamily="49" charset="-122"/>
              </a:rPr>
              <a:t>(Vector Space Model)</a:t>
            </a:r>
            <a:r>
              <a:rPr lang="zh-CN" altLang="en-US" sz="1800">
                <a:solidFill>
                  <a:srgbClr val="7030A0"/>
                </a:solidFill>
                <a:latin typeface="楷体" panose="02010609060101010101" pitchFamily="49" charset="-122"/>
                <a:ea typeface="楷体" panose="02010609060101010101" pitchFamily="49" charset="-122"/>
              </a:rPr>
              <a:t>和评估标准如准确率</a:t>
            </a:r>
            <a:r>
              <a:rPr lang="en-US" altLang="zh-CN" sz="1800" i="1">
                <a:solidFill>
                  <a:srgbClr val="7030A0"/>
                </a:solidFill>
                <a:latin typeface="楷体" panose="02010609060101010101" pitchFamily="49" charset="-122"/>
                <a:ea typeface="楷体" panose="02010609060101010101" pitchFamily="49" charset="-122"/>
              </a:rPr>
              <a:t>(Precision)</a:t>
            </a:r>
            <a:r>
              <a:rPr lang="zh-CN" altLang="en-US" sz="1800">
                <a:solidFill>
                  <a:srgbClr val="7030A0"/>
                </a:solidFill>
                <a:latin typeface="楷体" panose="02010609060101010101" pitchFamily="49" charset="-122"/>
                <a:ea typeface="楷体" panose="02010609060101010101" pitchFamily="49" charset="-122"/>
              </a:rPr>
              <a:t>、回召率</a:t>
            </a:r>
            <a:r>
              <a:rPr lang="en-US" altLang="zh-CN" sz="1800" i="1">
                <a:solidFill>
                  <a:srgbClr val="7030A0"/>
                </a:solidFill>
                <a:latin typeface="楷体" panose="02010609060101010101" pitchFamily="49" charset="-122"/>
                <a:ea typeface="楷体" panose="02010609060101010101" pitchFamily="49" charset="-122"/>
              </a:rPr>
              <a:t>(Recall)</a:t>
            </a:r>
            <a:r>
              <a:rPr lang="zh-CN" altLang="en-US" sz="1800">
                <a:solidFill>
                  <a:srgbClr val="7030A0"/>
                </a:solidFill>
                <a:latin typeface="楷体" panose="02010609060101010101" pitchFamily="49" charset="-122"/>
                <a:ea typeface="楷体" panose="02010609060101010101" pitchFamily="49" charset="-122"/>
              </a:rPr>
              <a:t>，后来被陆续地引入文本分类中，文中还重点地讨论了信息检索的概率模型，而后来的文本分类研究大多数是建立在概率模型的基础上。</a:t>
            </a:r>
          </a:p>
        </p:txBody>
      </p:sp>
      <p:sp>
        <p:nvSpPr>
          <p:cNvPr id="20486" name="矩形 5">
            <a:extLst>
              <a:ext uri="{FF2B5EF4-FFF2-40B4-BE49-F238E27FC236}">
                <a16:creationId xmlns:a16="http://schemas.microsoft.com/office/drawing/2014/main" id="{E6FA9957-73A6-4BE8-8142-0392F2803AD3}"/>
              </a:ext>
            </a:extLst>
          </p:cNvPr>
          <p:cNvSpPr>
            <a:spLocks noChangeArrowheads="1"/>
          </p:cNvSpPr>
          <p:nvPr/>
        </p:nvSpPr>
        <p:spPr bwMode="auto">
          <a:xfrm>
            <a:off x="3057525" y="3984625"/>
            <a:ext cx="8920163"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Ø"/>
            </a:pPr>
            <a:r>
              <a:rPr lang="en-US" altLang="zh-CN" sz="1800" i="1">
                <a:solidFill>
                  <a:srgbClr val="7030A0"/>
                </a:solidFill>
                <a:latin typeface="楷体" panose="02010609060101010101" pitchFamily="49" charset="-122"/>
                <a:ea typeface="楷体" panose="02010609060101010101" pitchFamily="49" charset="-122"/>
              </a:rPr>
              <a:t>1992 </a:t>
            </a:r>
            <a:r>
              <a:rPr lang="zh-CN" altLang="en-US" sz="1800">
                <a:solidFill>
                  <a:srgbClr val="7030A0"/>
                </a:solidFill>
                <a:latin typeface="楷体" panose="02010609060101010101" pitchFamily="49" charset="-122"/>
                <a:ea typeface="楷体" panose="02010609060101010101" pitchFamily="49" charset="-122"/>
              </a:rPr>
              <a:t>年，</a:t>
            </a:r>
            <a:r>
              <a:rPr lang="en-US" altLang="zh-CN" sz="1800" i="1">
                <a:solidFill>
                  <a:srgbClr val="7030A0"/>
                </a:solidFill>
                <a:latin typeface="楷体" panose="02010609060101010101" pitchFamily="49" charset="-122"/>
                <a:ea typeface="楷体" panose="02010609060101010101" pitchFamily="49" charset="-122"/>
              </a:rPr>
              <a:t>Lewis </a:t>
            </a:r>
            <a:r>
              <a:rPr lang="zh-CN" altLang="en-US" sz="1800">
                <a:solidFill>
                  <a:srgbClr val="7030A0"/>
                </a:solidFill>
                <a:latin typeface="楷体" panose="02010609060101010101" pitchFamily="49" charset="-122"/>
                <a:ea typeface="楷体" panose="02010609060101010101" pitchFamily="49" charset="-122"/>
              </a:rPr>
              <a:t>在他的博士论文</a:t>
            </a:r>
            <a:r>
              <a:rPr lang="en-US" altLang="zh-CN" sz="1800">
                <a:solidFill>
                  <a:srgbClr val="7030A0"/>
                </a:solidFill>
                <a:latin typeface="楷体" panose="02010609060101010101" pitchFamily="49" charset="-122"/>
                <a:ea typeface="楷体" panose="02010609060101010101" pitchFamily="49" charset="-122"/>
              </a:rPr>
              <a:t>《</a:t>
            </a:r>
            <a:r>
              <a:rPr lang="en-US" altLang="zh-CN" sz="1800" i="1">
                <a:solidFill>
                  <a:srgbClr val="7030A0"/>
                </a:solidFill>
                <a:latin typeface="楷体" panose="02010609060101010101" pitchFamily="49" charset="-122"/>
                <a:ea typeface="楷体" panose="02010609060101010101" pitchFamily="49" charset="-122"/>
              </a:rPr>
              <a:t>Representation and Learning in Information Retrieval</a:t>
            </a:r>
            <a:r>
              <a:rPr lang="en-US" altLang="zh-CN" sz="1800">
                <a:solidFill>
                  <a:srgbClr val="7030A0"/>
                </a:solidFill>
                <a:latin typeface="楷体" panose="02010609060101010101" pitchFamily="49" charset="-122"/>
                <a:ea typeface="楷体" panose="02010609060101010101" pitchFamily="49" charset="-122"/>
              </a:rPr>
              <a:t>》</a:t>
            </a:r>
            <a:r>
              <a:rPr lang="zh-CN" altLang="en-US" sz="1800">
                <a:solidFill>
                  <a:srgbClr val="7030A0"/>
                </a:solidFill>
                <a:latin typeface="楷体" panose="02010609060101010101" pitchFamily="49" charset="-122"/>
                <a:ea typeface="楷体" panose="02010609060101010101" pitchFamily="49" charset="-122"/>
              </a:rPr>
              <a:t>中系统地介绍了文本分类系统实现方法的各个细节，并且在自己建立的数据集</a:t>
            </a:r>
            <a:r>
              <a:rPr lang="en-US" altLang="zh-CN" sz="1800" i="1">
                <a:solidFill>
                  <a:srgbClr val="7030A0"/>
                </a:solidFill>
                <a:latin typeface="楷体" panose="02010609060101010101" pitchFamily="49" charset="-122"/>
                <a:ea typeface="楷体" panose="02010609060101010101" pitchFamily="49" charset="-122"/>
              </a:rPr>
              <a:t>Reuters22173</a:t>
            </a:r>
            <a:r>
              <a:rPr lang="zh-CN" altLang="en-US" sz="1800">
                <a:solidFill>
                  <a:srgbClr val="7030A0"/>
                </a:solidFill>
                <a:latin typeface="楷体" panose="02010609060101010101" pitchFamily="49" charset="-122"/>
                <a:ea typeface="楷体" panose="02010609060101010101" pitchFamily="49" charset="-122"/>
              </a:rPr>
              <a:t>（后来去掉一些重复的文本修订为</a:t>
            </a:r>
            <a:r>
              <a:rPr lang="en-US" altLang="zh-CN" sz="1800" i="1">
                <a:solidFill>
                  <a:srgbClr val="7030A0"/>
                </a:solidFill>
                <a:latin typeface="楷体" panose="02010609060101010101" pitchFamily="49" charset="-122"/>
                <a:ea typeface="楷体" panose="02010609060101010101" pitchFamily="49" charset="-122"/>
              </a:rPr>
              <a:t>Reuters21578</a:t>
            </a:r>
            <a:r>
              <a:rPr lang="zh-CN" altLang="en-US" sz="1800">
                <a:solidFill>
                  <a:srgbClr val="7030A0"/>
                </a:solidFill>
                <a:latin typeface="楷体" panose="02010609060101010101" pitchFamily="49" charset="-122"/>
                <a:ea typeface="楷体" panose="02010609060101010101" pitchFamily="49" charset="-122"/>
              </a:rPr>
              <a:t>数据集）上进行了测试。这篇博士论文是文本分类领域的经典之作。后来的研究者在特征的降维和分类器的设计方面作了大量的工作，</a:t>
            </a:r>
            <a:r>
              <a:rPr lang="en-US" altLang="zh-CN" sz="1800" i="1">
                <a:solidFill>
                  <a:srgbClr val="7030A0"/>
                </a:solidFill>
                <a:latin typeface="楷体" panose="02010609060101010101" pitchFamily="49" charset="-122"/>
                <a:ea typeface="楷体" panose="02010609060101010101" pitchFamily="49" charset="-122"/>
              </a:rPr>
              <a:t>Yiming Yang </a:t>
            </a:r>
            <a:r>
              <a:rPr lang="zh-CN" altLang="en-US" sz="1800">
                <a:solidFill>
                  <a:srgbClr val="7030A0"/>
                </a:solidFill>
                <a:latin typeface="楷体" panose="02010609060101010101" pitchFamily="49" charset="-122"/>
                <a:ea typeface="楷体" panose="02010609060101010101" pitchFamily="49" charset="-122"/>
              </a:rPr>
              <a:t>对各种特征选择方法，包括信息增益</a:t>
            </a:r>
            <a:r>
              <a:rPr lang="en-US" altLang="zh-CN" sz="1800" i="1">
                <a:solidFill>
                  <a:srgbClr val="7030A0"/>
                </a:solidFill>
                <a:latin typeface="楷体" panose="02010609060101010101" pitchFamily="49" charset="-122"/>
                <a:ea typeface="楷体" panose="02010609060101010101" pitchFamily="49" charset="-122"/>
              </a:rPr>
              <a:t>(Information Gain)</a:t>
            </a:r>
            <a:r>
              <a:rPr lang="zh-CN" altLang="en-US" sz="1800">
                <a:solidFill>
                  <a:srgbClr val="7030A0"/>
                </a:solidFill>
                <a:latin typeface="楷体" panose="02010609060101010101" pitchFamily="49" charset="-122"/>
                <a:ea typeface="楷体" panose="02010609060101010101" pitchFamily="49" charset="-122"/>
              </a:rPr>
              <a:t>、互信息</a:t>
            </a:r>
            <a:r>
              <a:rPr lang="en-US" altLang="zh-CN" sz="1800" i="1">
                <a:solidFill>
                  <a:srgbClr val="7030A0"/>
                </a:solidFill>
                <a:latin typeface="楷体" panose="02010609060101010101" pitchFamily="49" charset="-122"/>
                <a:ea typeface="楷体" panose="02010609060101010101" pitchFamily="49" charset="-122"/>
              </a:rPr>
              <a:t>(Mutual Information)</a:t>
            </a:r>
            <a:r>
              <a:rPr lang="zh-CN" altLang="en-US" sz="1800">
                <a:solidFill>
                  <a:srgbClr val="7030A0"/>
                </a:solidFill>
                <a:latin typeface="楷体" panose="02010609060101010101" pitchFamily="49" charset="-122"/>
                <a:ea typeface="楷体" panose="02010609060101010101" pitchFamily="49" charset="-122"/>
              </a:rPr>
              <a:t>、统计量等，从实验上进行了分析和比较。她在</a:t>
            </a:r>
            <a:r>
              <a:rPr lang="en-US" altLang="zh-CN" sz="1800" i="1">
                <a:solidFill>
                  <a:srgbClr val="7030A0"/>
                </a:solidFill>
                <a:latin typeface="楷体" panose="02010609060101010101" pitchFamily="49" charset="-122"/>
                <a:ea typeface="楷体" panose="02010609060101010101" pitchFamily="49" charset="-122"/>
              </a:rPr>
              <a:t>1997</a:t>
            </a:r>
            <a:r>
              <a:rPr lang="zh-CN" altLang="en-US" sz="1800">
                <a:solidFill>
                  <a:srgbClr val="7030A0"/>
                </a:solidFill>
                <a:latin typeface="楷体" panose="02010609060101010101" pitchFamily="49" charset="-122"/>
                <a:ea typeface="楷体" panose="02010609060101010101" pitchFamily="49" charset="-122"/>
              </a:rPr>
              <a:t>年还对文献上报告的几乎所有的文本分类方法进行了一次大阅兵，在公开数据集</a:t>
            </a:r>
            <a:r>
              <a:rPr lang="en-US" altLang="zh-CN" sz="1800" i="1">
                <a:solidFill>
                  <a:srgbClr val="7030A0"/>
                </a:solidFill>
                <a:latin typeface="楷体" panose="02010609060101010101" pitchFamily="49" charset="-122"/>
                <a:ea typeface="楷体" panose="02010609060101010101" pitchFamily="49" charset="-122"/>
              </a:rPr>
              <a:t>Reuters21578</a:t>
            </a:r>
            <a:r>
              <a:rPr lang="zh-CN" altLang="en-US" sz="1800">
                <a:solidFill>
                  <a:srgbClr val="7030A0"/>
                </a:solidFill>
                <a:latin typeface="楷体" panose="02010609060101010101" pitchFamily="49" charset="-122"/>
                <a:ea typeface="楷体" panose="02010609060101010101" pitchFamily="49" charset="-122"/>
              </a:rPr>
              <a:t>和</a:t>
            </a:r>
            <a:r>
              <a:rPr lang="en-US" altLang="zh-CN" sz="1800" i="1">
                <a:solidFill>
                  <a:srgbClr val="7030A0"/>
                </a:solidFill>
                <a:latin typeface="楷体" panose="02010609060101010101" pitchFamily="49" charset="-122"/>
                <a:ea typeface="楷体" panose="02010609060101010101" pitchFamily="49" charset="-122"/>
              </a:rPr>
              <a:t>OHSUMED</a:t>
            </a:r>
            <a:r>
              <a:rPr lang="zh-CN" altLang="en-US" sz="1800">
                <a:solidFill>
                  <a:srgbClr val="7030A0"/>
                </a:solidFill>
                <a:latin typeface="楷体" panose="02010609060101010101" pitchFamily="49" charset="-122"/>
                <a:ea typeface="楷体" panose="02010609060101010101" pitchFamily="49" charset="-122"/>
              </a:rPr>
              <a:t>上比较了各个分类器的性能，对后来的研究起到了重要的参考作用。</a:t>
            </a: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31">
            <a:extLst>
              <a:ext uri="{FF2B5EF4-FFF2-40B4-BE49-F238E27FC236}">
                <a16:creationId xmlns:a16="http://schemas.microsoft.com/office/drawing/2014/main" id="{13E3366C-F062-42CF-BA68-CEA1C6BAC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2">
            <a:extLst>
              <a:ext uri="{FF2B5EF4-FFF2-40B4-BE49-F238E27FC236}">
                <a16:creationId xmlns:a16="http://schemas.microsoft.com/office/drawing/2014/main" id="{9D38A6F2-43DE-44C3-9EE4-2328363AA8E0}"/>
              </a:ext>
            </a:extLst>
          </p:cNvPr>
          <p:cNvSpPr>
            <a:spLocks noChangeArrowheads="1"/>
          </p:cNvSpPr>
          <p:nvPr/>
        </p:nvSpPr>
        <p:spPr bwMode="auto">
          <a:xfrm>
            <a:off x="2136775" y="777875"/>
            <a:ext cx="9269413"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Wingdings" panose="05000000000000000000" pitchFamily="2" charset="2"/>
              <a:buChar char="Ø"/>
            </a:pPr>
            <a:r>
              <a:rPr lang="en-US" altLang="zh-CN" sz="1800" i="1">
                <a:solidFill>
                  <a:srgbClr val="7030A0"/>
                </a:solidFill>
                <a:latin typeface="楷体" panose="02010609060101010101" pitchFamily="49" charset="-122"/>
                <a:ea typeface="楷体" panose="02010609060101010101" pitchFamily="49" charset="-122"/>
              </a:rPr>
              <a:t>1995 </a:t>
            </a:r>
            <a:r>
              <a:rPr lang="zh-CN" altLang="en-US" sz="1800">
                <a:solidFill>
                  <a:srgbClr val="7030A0"/>
                </a:solidFill>
                <a:latin typeface="楷体" panose="02010609060101010101" pitchFamily="49" charset="-122"/>
                <a:ea typeface="楷体" panose="02010609060101010101" pitchFamily="49" charset="-122"/>
              </a:rPr>
              <a:t>年，</a:t>
            </a:r>
            <a:r>
              <a:rPr lang="en-US" altLang="zh-CN" sz="1800" i="1">
                <a:solidFill>
                  <a:srgbClr val="7030A0"/>
                </a:solidFill>
                <a:latin typeface="楷体" panose="02010609060101010101" pitchFamily="49" charset="-122"/>
                <a:ea typeface="楷体" panose="02010609060101010101" pitchFamily="49" charset="-122"/>
              </a:rPr>
              <a:t>Vipnik </a:t>
            </a:r>
            <a:r>
              <a:rPr lang="zh-CN" altLang="en-US" sz="1800">
                <a:solidFill>
                  <a:srgbClr val="7030A0"/>
                </a:solidFill>
                <a:latin typeface="楷体" panose="02010609060101010101" pitchFamily="49" charset="-122"/>
                <a:ea typeface="楷体" panose="02010609060101010101" pitchFamily="49" charset="-122"/>
              </a:rPr>
              <a:t>基于统计理论提出了支持矢量机</a:t>
            </a:r>
            <a:r>
              <a:rPr lang="en-US" altLang="zh-CN" sz="1800" i="1">
                <a:solidFill>
                  <a:srgbClr val="7030A0"/>
                </a:solidFill>
                <a:latin typeface="楷体" panose="02010609060101010101" pitchFamily="49" charset="-122"/>
                <a:ea typeface="楷体" panose="02010609060101010101" pitchFamily="49" charset="-122"/>
              </a:rPr>
              <a:t>(Support Vector Machine)</a:t>
            </a:r>
            <a:r>
              <a:rPr lang="zh-CN" altLang="en-US" sz="1800">
                <a:solidFill>
                  <a:srgbClr val="7030A0"/>
                </a:solidFill>
                <a:latin typeface="楷体" panose="02010609060101010101" pitchFamily="49" charset="-122"/>
                <a:ea typeface="楷体" panose="02010609060101010101" pitchFamily="49" charset="-122"/>
              </a:rPr>
              <a:t>方法，基本思想是寻找最优的高维分类超平面。由于它以成熟的小样本统计理论作为基石，因而在机器学习领域受到广泛的重视。</a:t>
            </a:r>
            <a:r>
              <a:rPr lang="en-US" altLang="zh-CN" sz="1800" i="1">
                <a:solidFill>
                  <a:srgbClr val="7030A0"/>
                </a:solidFill>
                <a:latin typeface="楷体" panose="02010609060101010101" pitchFamily="49" charset="-122"/>
                <a:ea typeface="楷体" panose="02010609060101010101" pitchFamily="49" charset="-122"/>
              </a:rPr>
              <a:t>Thorsten Joachims</a:t>
            </a:r>
            <a:r>
              <a:rPr lang="zh-CN" altLang="en-US" sz="1800">
                <a:solidFill>
                  <a:srgbClr val="7030A0"/>
                </a:solidFill>
                <a:latin typeface="楷体" panose="02010609060101010101" pitchFamily="49" charset="-122"/>
                <a:ea typeface="楷体" panose="02010609060101010101" pitchFamily="49" charset="-122"/>
              </a:rPr>
              <a:t>第一次将线性核函数的支持矢量机用于文本分类，与传统的算法相比，支持矢量机在分类性能上有了非常大的提高，并且在不同的数据集上显示了算法的鲁棒性。至今，支持矢量机的理论和应用仍是研究的热点。</a:t>
            </a:r>
          </a:p>
        </p:txBody>
      </p:sp>
      <p:sp>
        <p:nvSpPr>
          <p:cNvPr id="4" name="矩形 3">
            <a:extLst>
              <a:ext uri="{FF2B5EF4-FFF2-40B4-BE49-F238E27FC236}">
                <a16:creationId xmlns:a16="http://schemas.microsoft.com/office/drawing/2014/main" id="{7E31012A-E7A0-4CAB-8B25-AD3BFFAD75C2}"/>
              </a:ext>
            </a:extLst>
          </p:cNvPr>
          <p:cNvSpPr/>
          <p:nvPr/>
        </p:nvSpPr>
        <p:spPr>
          <a:xfrm>
            <a:off x="2136775" y="2419350"/>
            <a:ext cx="9398000" cy="3508375"/>
          </a:xfrm>
          <a:prstGeom prst="rect">
            <a:avLst/>
          </a:prstGeom>
        </p:spPr>
        <p:txBody>
          <a:bodyPr>
            <a:spAutoFit/>
          </a:bodyPr>
          <a:lstStyle/>
          <a:p>
            <a:pPr marL="285750" indent="-285750">
              <a:buFont typeface="Wingdings" panose="05000000000000000000" pitchFamily="2" charset="2"/>
              <a:buChar char="Ø"/>
              <a:defRPr/>
            </a:pPr>
            <a:r>
              <a:rPr lang="zh-CN" altLang="en-US" dirty="0">
                <a:solidFill>
                  <a:srgbClr val="7030A0"/>
                </a:solidFill>
                <a:latin typeface="楷体" panose="02010609060101010101" pitchFamily="49" charset="-122"/>
                <a:ea typeface="楷体" panose="02010609060101010101" pitchFamily="49" charset="-122"/>
              </a:rPr>
              <a:t>在支持矢量机出现的同时，</a:t>
            </a:r>
            <a:r>
              <a:rPr lang="en-US" altLang="zh-CN" i="1" dirty="0">
                <a:solidFill>
                  <a:srgbClr val="7030A0"/>
                </a:solidFill>
                <a:latin typeface="楷体" panose="02010609060101010101" pitchFamily="49" charset="-122"/>
                <a:ea typeface="楷体" panose="02010609060101010101" pitchFamily="49" charset="-122"/>
              </a:rPr>
              <a:t>1995</a:t>
            </a:r>
            <a:r>
              <a:rPr lang="zh-CN" altLang="en-US" dirty="0">
                <a:solidFill>
                  <a:srgbClr val="7030A0"/>
                </a:solidFill>
                <a:latin typeface="楷体" panose="02010609060101010101" pitchFamily="49" charset="-122"/>
                <a:ea typeface="楷体" panose="02010609060101010101" pitchFamily="49" charset="-122"/>
              </a:rPr>
              <a:t>年及其后，以</a:t>
            </a:r>
            <a:r>
              <a:rPr lang="en-US" altLang="zh-CN" i="1" dirty="0">
                <a:solidFill>
                  <a:srgbClr val="7030A0"/>
                </a:solidFill>
                <a:latin typeface="楷体" panose="02010609060101010101" pitchFamily="49" charset="-122"/>
                <a:ea typeface="楷体" panose="02010609060101010101" pitchFamily="49" charset="-122"/>
              </a:rPr>
              <a:t>Yoav Freund </a:t>
            </a:r>
            <a:r>
              <a:rPr lang="zh-CN" altLang="en-US" dirty="0">
                <a:solidFill>
                  <a:srgbClr val="7030A0"/>
                </a:solidFill>
                <a:latin typeface="楷体" panose="02010609060101010101" pitchFamily="49" charset="-122"/>
                <a:ea typeface="楷体" panose="02010609060101010101" pitchFamily="49" charset="-122"/>
              </a:rPr>
              <a:t>和</a:t>
            </a:r>
            <a:r>
              <a:rPr lang="en-US" altLang="zh-CN" i="1" dirty="0">
                <a:solidFill>
                  <a:srgbClr val="7030A0"/>
                </a:solidFill>
                <a:latin typeface="楷体" panose="02010609060101010101" pitchFamily="49" charset="-122"/>
                <a:ea typeface="楷体" panose="02010609060101010101" pitchFamily="49" charset="-122"/>
              </a:rPr>
              <a:t>Robert E. </a:t>
            </a:r>
            <a:r>
              <a:rPr lang="en-US" altLang="zh-CN" i="1" dirty="0" err="1">
                <a:solidFill>
                  <a:srgbClr val="7030A0"/>
                </a:solidFill>
                <a:latin typeface="楷体" panose="02010609060101010101" pitchFamily="49" charset="-122"/>
                <a:ea typeface="楷体" panose="02010609060101010101" pitchFamily="49" charset="-122"/>
              </a:rPr>
              <a:t>Schapire</a:t>
            </a:r>
            <a:r>
              <a:rPr lang="zh-CN" altLang="en-US" dirty="0">
                <a:solidFill>
                  <a:srgbClr val="7030A0"/>
                </a:solidFill>
                <a:latin typeface="楷体" panose="02010609060101010101" pitchFamily="49" charset="-122"/>
                <a:ea typeface="楷体" panose="02010609060101010101" pitchFamily="49" charset="-122"/>
              </a:rPr>
              <a:t>发表的关于</a:t>
            </a:r>
            <a:r>
              <a:rPr lang="en-US" altLang="zh-CN" i="1" dirty="0">
                <a:solidFill>
                  <a:srgbClr val="7030A0"/>
                </a:solidFill>
                <a:latin typeface="楷体" panose="02010609060101010101" pitchFamily="49" charset="-122"/>
                <a:ea typeface="楷体" panose="02010609060101010101" pitchFamily="49" charset="-122"/>
              </a:rPr>
              <a:t>AdaBoost</a:t>
            </a:r>
            <a:r>
              <a:rPr lang="zh-CN" altLang="en-US" dirty="0">
                <a:solidFill>
                  <a:srgbClr val="7030A0"/>
                </a:solidFill>
                <a:latin typeface="楷体" panose="02010609060101010101" pitchFamily="49" charset="-122"/>
                <a:ea typeface="楷体" panose="02010609060101010101" pitchFamily="49" charset="-122"/>
              </a:rPr>
              <a:t>的论文为标志，机器学习算法的研究出现了另一个高峰。</a:t>
            </a:r>
            <a:r>
              <a:rPr lang="en-US" altLang="zh-CN" i="1" dirty="0" err="1">
                <a:solidFill>
                  <a:srgbClr val="7030A0"/>
                </a:solidFill>
                <a:latin typeface="楷体" panose="02010609060101010101" pitchFamily="49" charset="-122"/>
                <a:ea typeface="楷体" panose="02010609060101010101" pitchFamily="49" charset="-122"/>
              </a:rPr>
              <a:t>RobertE.Schapire</a:t>
            </a:r>
            <a:r>
              <a:rPr lang="zh-CN" altLang="en-US" dirty="0">
                <a:solidFill>
                  <a:srgbClr val="7030A0"/>
                </a:solidFill>
                <a:latin typeface="楷体" panose="02010609060101010101" pitchFamily="49" charset="-122"/>
                <a:ea typeface="楷体" panose="02010609060101010101" pitchFamily="49" charset="-122"/>
              </a:rPr>
              <a:t>从理论和试验上给出</a:t>
            </a:r>
            <a:r>
              <a:rPr lang="en-US" altLang="zh-CN" i="1" dirty="0">
                <a:solidFill>
                  <a:srgbClr val="7030A0"/>
                </a:solidFill>
                <a:latin typeface="楷体" panose="02010609060101010101" pitchFamily="49" charset="-122"/>
                <a:ea typeface="楷体" panose="02010609060101010101" pitchFamily="49" charset="-122"/>
              </a:rPr>
              <a:t>AdaBoost</a:t>
            </a:r>
            <a:r>
              <a:rPr lang="zh-CN" altLang="en-US" dirty="0">
                <a:solidFill>
                  <a:srgbClr val="7030A0"/>
                </a:solidFill>
                <a:latin typeface="楷体" panose="02010609060101010101" pitchFamily="49" charset="-122"/>
                <a:ea typeface="楷体" panose="02010609060101010101" pitchFamily="49" charset="-122"/>
              </a:rPr>
              <a:t>算法框架的合理性。其后的研究者在这个框架下给出了许多的类似的</a:t>
            </a:r>
            <a:r>
              <a:rPr lang="en-US" altLang="zh-CN" i="1" dirty="0">
                <a:solidFill>
                  <a:srgbClr val="7030A0"/>
                </a:solidFill>
                <a:latin typeface="楷体" panose="02010609060101010101" pitchFamily="49" charset="-122"/>
                <a:ea typeface="楷体" panose="02010609060101010101" pitchFamily="49" charset="-122"/>
              </a:rPr>
              <a:t>Boosting</a:t>
            </a:r>
            <a:r>
              <a:rPr lang="zh-CN" altLang="en-US" dirty="0">
                <a:solidFill>
                  <a:srgbClr val="7030A0"/>
                </a:solidFill>
                <a:latin typeface="楷体" panose="02010609060101010101" pitchFamily="49" charset="-122"/>
                <a:ea typeface="楷体" panose="02010609060101010101" pitchFamily="49" charset="-122"/>
              </a:rPr>
              <a:t>算法，比较有代表性的有</a:t>
            </a:r>
            <a:r>
              <a:rPr lang="en-US" altLang="zh-CN" i="1" dirty="0">
                <a:solidFill>
                  <a:srgbClr val="7030A0"/>
                </a:solidFill>
                <a:latin typeface="楷体" panose="02010609060101010101" pitchFamily="49" charset="-122"/>
                <a:ea typeface="楷体" panose="02010609060101010101" pitchFamily="49" charset="-122"/>
              </a:rPr>
              <a:t>Real AdaBoost</a:t>
            </a:r>
            <a:r>
              <a:rPr lang="zh-CN" altLang="en-US" dirty="0">
                <a:solidFill>
                  <a:srgbClr val="7030A0"/>
                </a:solidFill>
                <a:latin typeface="楷体" panose="02010609060101010101" pitchFamily="49" charset="-122"/>
                <a:ea typeface="楷体" panose="02010609060101010101" pitchFamily="49" charset="-122"/>
              </a:rPr>
              <a:t>，</a:t>
            </a:r>
            <a:r>
              <a:rPr lang="en-US" altLang="zh-CN" i="1" dirty="0">
                <a:solidFill>
                  <a:srgbClr val="7030A0"/>
                </a:solidFill>
                <a:latin typeface="楷体" panose="02010609060101010101" pitchFamily="49" charset="-122"/>
                <a:ea typeface="楷体" panose="02010609060101010101" pitchFamily="49" charset="-122"/>
              </a:rPr>
              <a:t>Gentle Boost</a:t>
            </a:r>
            <a:r>
              <a:rPr lang="zh-CN" altLang="en-US" dirty="0">
                <a:solidFill>
                  <a:srgbClr val="7030A0"/>
                </a:solidFill>
                <a:latin typeface="楷体" panose="02010609060101010101" pitchFamily="49" charset="-122"/>
                <a:ea typeface="楷体" panose="02010609060101010101" pitchFamily="49" charset="-122"/>
              </a:rPr>
              <a:t>，</a:t>
            </a:r>
            <a:r>
              <a:rPr lang="en-US" altLang="zh-CN" i="1" dirty="0" err="1">
                <a:solidFill>
                  <a:srgbClr val="7030A0"/>
                </a:solidFill>
                <a:latin typeface="楷体" panose="02010609060101010101" pitchFamily="49" charset="-122"/>
                <a:ea typeface="楷体" panose="02010609060101010101" pitchFamily="49" charset="-122"/>
              </a:rPr>
              <a:t>LogitBoost</a:t>
            </a:r>
            <a:r>
              <a:rPr lang="zh-CN" altLang="en-US" dirty="0">
                <a:solidFill>
                  <a:srgbClr val="7030A0"/>
                </a:solidFill>
                <a:latin typeface="楷体" panose="02010609060101010101" pitchFamily="49" charset="-122"/>
                <a:ea typeface="楷体" panose="02010609060101010101" pitchFamily="49" charset="-122"/>
              </a:rPr>
              <a:t>等。这些</a:t>
            </a:r>
            <a:r>
              <a:rPr lang="en-US" altLang="zh-CN" i="1" dirty="0">
                <a:solidFill>
                  <a:srgbClr val="7030A0"/>
                </a:solidFill>
                <a:latin typeface="楷体" panose="02010609060101010101" pitchFamily="49" charset="-122"/>
                <a:ea typeface="楷体" panose="02010609060101010101" pitchFamily="49" charset="-122"/>
              </a:rPr>
              <a:t>Boosting</a:t>
            </a:r>
            <a:r>
              <a:rPr lang="zh-CN" altLang="en-US" dirty="0">
                <a:solidFill>
                  <a:srgbClr val="7030A0"/>
                </a:solidFill>
                <a:latin typeface="楷体" panose="02010609060101010101" pitchFamily="49" charset="-122"/>
                <a:ea typeface="楷体" panose="02010609060101010101" pitchFamily="49" charset="-122"/>
              </a:rPr>
              <a:t>算法均己被应用到文本分类的研究中，并且取得和支持矢量机一样好的效果。</a:t>
            </a:r>
            <a:endParaRPr lang="en-US" altLang="zh-CN" dirty="0">
              <a:solidFill>
                <a:srgbClr val="7030A0"/>
              </a:solidFill>
              <a:latin typeface="楷体" panose="02010609060101010101" pitchFamily="49" charset="-122"/>
              <a:ea typeface="楷体" panose="02010609060101010101" pitchFamily="49" charset="-122"/>
            </a:endParaRPr>
          </a:p>
          <a:p>
            <a:pPr marL="285750" indent="-285750">
              <a:buFont typeface="Wingdings" panose="05000000000000000000" pitchFamily="2" charset="2"/>
              <a:buChar char="Ø"/>
              <a:defRPr/>
            </a:pPr>
            <a:endParaRPr lang="zh-CN" altLang="en-US" dirty="0">
              <a:solidFill>
                <a:srgbClr val="7030A0"/>
              </a:solidFill>
              <a:latin typeface="楷体" panose="02010609060101010101" pitchFamily="49" charset="-122"/>
              <a:ea typeface="楷体" panose="02010609060101010101" pitchFamily="49" charset="-122"/>
            </a:endParaRPr>
          </a:p>
          <a:p>
            <a:pPr>
              <a:buFont typeface="Arial" panose="020B0604020202020204" pitchFamily="34" charset="0"/>
              <a:buNone/>
              <a:defRPr/>
            </a:pPr>
            <a:r>
              <a:rPr lang="zh-CN" altLang="en-US" dirty="0">
                <a:solidFill>
                  <a:srgbClr val="7030A0"/>
                </a:solidFill>
                <a:latin typeface="宋体" panose="02010600030101010101" pitchFamily="2" charset="-122"/>
              </a:rPr>
              <a:t>　　</a:t>
            </a:r>
            <a:r>
              <a:rPr lang="zh-CN" altLang="en-US" sz="2400" dirty="0">
                <a:ln w="0"/>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rPr>
              <a:t>总而言之，尽管机器学习理论对于文本分类的研究起了不可低估的作用，在这之前文本分类的研究曾一度处于低潮，但是文本分类的实际应用和它自身的固有的特性给机器学习提出新的挑战，这使得文本分类的研究仍是信息处理领域一个开放的、重要的研究方向。</a:t>
            </a:r>
            <a:endParaRPr lang="zh-CN" altLang="en-US" dirty="0">
              <a:solidFill>
                <a:srgbClr val="7030A0"/>
              </a:solidFill>
              <a:latin typeface="楷体" panose="02010609060101010101" pitchFamily="49" charset="-122"/>
              <a:ea typeface="楷体" panose="02010609060101010101" pitchFamily="49" charset="-122"/>
            </a:endParaRPr>
          </a:p>
        </p:txBody>
      </p:sp>
      <p:sp>
        <p:nvSpPr>
          <p:cNvPr id="21509" name="文本框 4">
            <a:extLst>
              <a:ext uri="{FF2B5EF4-FFF2-40B4-BE49-F238E27FC236}">
                <a16:creationId xmlns:a16="http://schemas.microsoft.com/office/drawing/2014/main" id="{50E407EF-055F-4D39-A3C5-025EECFFEBB8}"/>
              </a:ext>
            </a:extLst>
          </p:cNvPr>
          <p:cNvSpPr txBox="1">
            <a:spLocks noChangeArrowheads="1"/>
          </p:cNvSpPr>
          <p:nvPr/>
        </p:nvSpPr>
        <p:spPr bwMode="auto">
          <a:xfrm>
            <a:off x="141288" y="131763"/>
            <a:ext cx="1254375" cy="646331"/>
          </a:xfrm>
          <a:prstGeom prst="rect">
            <a:avLst/>
          </a:prstGeom>
          <a:noFill/>
          <a:ln>
            <a:noFill/>
          </a:ln>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 typeface="Arial" panose="020B0604020202020204" pitchFamily="34" charset="0"/>
              <a:buNone/>
              <a:defRPr/>
            </a:pPr>
            <a:r>
              <a:rPr lang="zh-CN" alt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历史</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1">
            <a:extLst>
              <a:ext uri="{FF2B5EF4-FFF2-40B4-BE49-F238E27FC236}">
                <a16:creationId xmlns:a16="http://schemas.microsoft.com/office/drawing/2014/main" id="{C4AC96C2-3961-451F-BCA8-61E7D0CAE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矩形 16">
            <a:extLst>
              <a:ext uri="{FF2B5EF4-FFF2-40B4-BE49-F238E27FC236}">
                <a16:creationId xmlns:a16="http://schemas.microsoft.com/office/drawing/2014/main" id="{25434C91-42E2-49AF-82BD-94D58D3B965A}"/>
              </a:ext>
            </a:extLst>
          </p:cNvPr>
          <p:cNvSpPr>
            <a:spLocks noChangeArrowheads="1"/>
          </p:cNvSpPr>
          <p:nvPr/>
        </p:nvSpPr>
        <p:spPr bwMode="auto">
          <a:xfrm>
            <a:off x="3594100" y="2701925"/>
            <a:ext cx="744538" cy="744538"/>
          </a:xfrm>
          <a:prstGeom prst="rect">
            <a:avLst/>
          </a:prstGeom>
          <a:solidFill>
            <a:srgbClr val="2BA85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22532" name="矩形 17">
            <a:extLst>
              <a:ext uri="{FF2B5EF4-FFF2-40B4-BE49-F238E27FC236}">
                <a16:creationId xmlns:a16="http://schemas.microsoft.com/office/drawing/2014/main" id="{67D52656-FC05-4839-A96B-0A5CC1CE8B61}"/>
              </a:ext>
            </a:extLst>
          </p:cNvPr>
          <p:cNvSpPr>
            <a:spLocks noChangeArrowheads="1"/>
          </p:cNvSpPr>
          <p:nvPr/>
        </p:nvSpPr>
        <p:spPr bwMode="auto">
          <a:xfrm>
            <a:off x="4406900" y="2701925"/>
            <a:ext cx="744538" cy="744538"/>
          </a:xfrm>
          <a:prstGeom prst="rect">
            <a:avLst/>
          </a:prstGeom>
          <a:solidFill>
            <a:srgbClr val="51308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22533" name="矩形 18">
            <a:extLst>
              <a:ext uri="{FF2B5EF4-FFF2-40B4-BE49-F238E27FC236}">
                <a16:creationId xmlns:a16="http://schemas.microsoft.com/office/drawing/2014/main" id="{70343FC1-4EF2-48BF-AC06-CDB229B79F9E}"/>
              </a:ext>
            </a:extLst>
          </p:cNvPr>
          <p:cNvSpPr>
            <a:spLocks noChangeArrowheads="1"/>
          </p:cNvSpPr>
          <p:nvPr/>
        </p:nvSpPr>
        <p:spPr bwMode="auto">
          <a:xfrm>
            <a:off x="3573463" y="3529013"/>
            <a:ext cx="744537" cy="744537"/>
          </a:xfrm>
          <a:prstGeom prst="rect">
            <a:avLst/>
          </a:prstGeom>
          <a:solidFill>
            <a:srgbClr val="DE447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22534" name="矩形 19">
            <a:extLst>
              <a:ext uri="{FF2B5EF4-FFF2-40B4-BE49-F238E27FC236}">
                <a16:creationId xmlns:a16="http://schemas.microsoft.com/office/drawing/2014/main" id="{5FB9F152-9B6D-46F0-A3A5-4E0EF7EF3C67}"/>
              </a:ext>
            </a:extLst>
          </p:cNvPr>
          <p:cNvSpPr>
            <a:spLocks noChangeArrowheads="1"/>
          </p:cNvSpPr>
          <p:nvPr/>
        </p:nvSpPr>
        <p:spPr bwMode="auto">
          <a:xfrm>
            <a:off x="4406900" y="3529013"/>
            <a:ext cx="744538" cy="744537"/>
          </a:xfrm>
          <a:prstGeom prst="rect">
            <a:avLst/>
          </a:prstGeom>
          <a:solidFill>
            <a:srgbClr val="F4BB43"/>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endParaRPr lang="zh-CN" altLang="en-US" sz="1800">
              <a:solidFill>
                <a:srgbClr val="FFFFFF"/>
              </a:solidFill>
            </a:endParaRPr>
          </a:p>
        </p:txBody>
      </p:sp>
      <p:sp>
        <p:nvSpPr>
          <p:cNvPr id="22535" name="文本框 20">
            <a:extLst>
              <a:ext uri="{FF2B5EF4-FFF2-40B4-BE49-F238E27FC236}">
                <a16:creationId xmlns:a16="http://schemas.microsoft.com/office/drawing/2014/main" id="{22B06511-C31E-4216-894D-EA6A752C7495}"/>
              </a:ext>
            </a:extLst>
          </p:cNvPr>
          <p:cNvSpPr txBox="1">
            <a:spLocks noChangeArrowheads="1"/>
          </p:cNvSpPr>
          <p:nvPr/>
        </p:nvSpPr>
        <p:spPr bwMode="auto">
          <a:xfrm>
            <a:off x="3573463" y="2701925"/>
            <a:ext cx="15541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9600" b="1">
                <a:solidFill>
                  <a:schemeClr val="bg1"/>
                </a:solidFill>
                <a:latin typeface="Arial" panose="020B0604020202020204" pitchFamily="34" charset="0"/>
              </a:rPr>
              <a:t>02</a:t>
            </a:r>
            <a:endParaRPr lang="zh-CN" altLang="en-US" sz="9600" b="1">
              <a:solidFill>
                <a:schemeClr val="bg1"/>
              </a:solidFill>
              <a:latin typeface="Arial" panose="020B0604020202020204" pitchFamily="34" charset="0"/>
              <a:cs typeface="Arial" panose="020B0604020202020204" pitchFamily="34" charset="0"/>
            </a:endParaRPr>
          </a:p>
        </p:txBody>
      </p:sp>
      <p:sp>
        <p:nvSpPr>
          <p:cNvPr id="22536" name="文本框 21">
            <a:extLst>
              <a:ext uri="{FF2B5EF4-FFF2-40B4-BE49-F238E27FC236}">
                <a16:creationId xmlns:a16="http://schemas.microsoft.com/office/drawing/2014/main" id="{58F4AEB9-31AA-475F-A382-D3BA9CFA50DF}"/>
              </a:ext>
            </a:extLst>
          </p:cNvPr>
          <p:cNvSpPr txBox="1">
            <a:spLocks noChangeArrowheads="1"/>
          </p:cNvSpPr>
          <p:nvPr/>
        </p:nvSpPr>
        <p:spPr bwMode="auto">
          <a:xfrm>
            <a:off x="5216525" y="2725738"/>
            <a:ext cx="492125"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a:solidFill>
                  <a:srgbClr val="767171"/>
                </a:solidFill>
                <a:latin typeface="Arial" panose="020B0604020202020204" pitchFamily="34" charset="0"/>
              </a:rPr>
              <a:t>PART THREE</a:t>
            </a:r>
            <a:endParaRPr lang="zh-CN" altLang="en-US" sz="2000">
              <a:solidFill>
                <a:srgbClr val="767171"/>
              </a:solidFill>
              <a:latin typeface="Arial" panose="020B0604020202020204" pitchFamily="34" charset="0"/>
              <a:cs typeface="Arial" panose="020B0604020202020204" pitchFamily="34" charset="0"/>
            </a:endParaRPr>
          </a:p>
        </p:txBody>
      </p:sp>
      <p:sp>
        <p:nvSpPr>
          <p:cNvPr id="22537" name="文本框 22">
            <a:extLst>
              <a:ext uri="{FF2B5EF4-FFF2-40B4-BE49-F238E27FC236}">
                <a16:creationId xmlns:a16="http://schemas.microsoft.com/office/drawing/2014/main" id="{8B564E93-AFC5-4A52-B050-339FE2E3D85E}"/>
              </a:ext>
            </a:extLst>
          </p:cNvPr>
          <p:cNvSpPr txBox="1">
            <a:spLocks noChangeArrowheads="1"/>
          </p:cNvSpPr>
          <p:nvPr/>
        </p:nvSpPr>
        <p:spPr bwMode="auto">
          <a:xfrm>
            <a:off x="6005513" y="2725738"/>
            <a:ext cx="51339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4800" b="1">
                <a:solidFill>
                  <a:srgbClr val="767171"/>
                </a:solidFill>
                <a:latin typeface="Arial" panose="020B0604020202020204" pitchFamily="34" charset="0"/>
              </a:rPr>
              <a:t>传统文本分类方法</a:t>
            </a:r>
            <a:endParaRPr lang="en-US" altLang="zh-CN" sz="4800" b="1">
              <a:solidFill>
                <a:srgbClr val="767171"/>
              </a:solidFill>
              <a:latin typeface="Arial" panose="020B0604020202020204" pitchFamily="34" charset="0"/>
              <a:cs typeface="Arial" panose="020B0604020202020204" pitchFamily="34" charset="0"/>
            </a:endParaRPr>
          </a:p>
        </p:txBody>
      </p:sp>
    </p:spTree>
  </p:cSld>
  <p:clrMapOvr>
    <a:masterClrMapping/>
  </p:clrMapOvr>
  <p:transition spd="slow">
    <p:blinds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1">
            <a:extLst>
              <a:ext uri="{FF2B5EF4-FFF2-40B4-BE49-F238E27FC236}">
                <a16:creationId xmlns:a16="http://schemas.microsoft.com/office/drawing/2014/main" id="{1AD42E3A-B1B5-4041-90D1-8785DBA90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2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文本框 1">
            <a:extLst>
              <a:ext uri="{FF2B5EF4-FFF2-40B4-BE49-F238E27FC236}">
                <a16:creationId xmlns:a16="http://schemas.microsoft.com/office/drawing/2014/main" id="{9731847D-DFDE-44CC-9A92-47CA54D682A1}"/>
              </a:ext>
            </a:extLst>
          </p:cNvPr>
          <p:cNvSpPr txBox="1">
            <a:spLocks noChangeArrowheads="1"/>
          </p:cNvSpPr>
          <p:nvPr/>
        </p:nvSpPr>
        <p:spPr bwMode="auto">
          <a:xfrm>
            <a:off x="1417638" y="1033463"/>
            <a:ext cx="9174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endParaRPr lang="zh-CN" altLang="en-US" sz="1800"/>
          </a:p>
        </p:txBody>
      </p:sp>
      <p:sp>
        <p:nvSpPr>
          <p:cNvPr id="2" name="矩形 1">
            <a:extLst>
              <a:ext uri="{FF2B5EF4-FFF2-40B4-BE49-F238E27FC236}">
                <a16:creationId xmlns:a16="http://schemas.microsoft.com/office/drawing/2014/main" id="{A7F4F629-6E1F-4359-962C-6D52608A36D2}"/>
              </a:ext>
            </a:extLst>
          </p:cNvPr>
          <p:cNvSpPr/>
          <p:nvPr/>
        </p:nvSpPr>
        <p:spPr>
          <a:xfrm>
            <a:off x="2957513" y="311150"/>
            <a:ext cx="6096000" cy="5819775"/>
          </a:xfrm>
          <a:prstGeom prst="rect">
            <a:avLst/>
          </a:prstGeom>
        </p:spPr>
        <p:txBody>
          <a:bodyPr>
            <a:spAutoFit/>
          </a:bodyPr>
          <a:lstStyle/>
          <a:p>
            <a:pPr marL="373379" indent="-373379" defTabSz="490727" eaLnBrk="1" hangingPunct="1">
              <a:spcBef>
                <a:spcPts val="2300"/>
              </a:spcBef>
              <a:defRPr sz="2856"/>
            </a:pPr>
            <a:r>
              <a:rPr lang="zh-CN" altLang="en-US" sz="2000" b="1" dirty="0">
                <a:solidFill>
                  <a:srgbClr val="1A1A1A"/>
                </a:solidFill>
                <a:latin typeface="楷体" panose="02010609060101010101" pitchFamily="49" charset="-122"/>
                <a:ea typeface="楷体" panose="02010609060101010101" pitchFamily="49" charset="-122"/>
              </a:rPr>
              <a:t>使用传统机器学习方法解决文档分类问题一般分为：</a:t>
            </a:r>
            <a:endParaRPr lang="en-US" altLang="zh-CN" sz="2000" b="1" dirty="0">
              <a:solidFill>
                <a:srgbClr val="1A1A1A"/>
              </a:solidFill>
              <a:latin typeface="楷体" panose="02010609060101010101" pitchFamily="49" charset="-122"/>
              <a:ea typeface="楷体" panose="02010609060101010101" pitchFamily="49" charset="-122"/>
            </a:endParaRP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语料选择，得有已经标记号的语料。</a:t>
            </a: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预处理，除去噪声，如：格式转换，去掉符号，整体规范化</a:t>
            </a: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中文分词，将文章分割成一个个词语</a:t>
            </a: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构建训练集向量空间，统计词频（</a:t>
            </a:r>
            <a:r>
              <a:rPr lang="en-US" altLang="zh-CN" sz="2000" b="1" dirty="0">
                <a:latin typeface="楷体" panose="02010609060101010101" pitchFamily="49" charset="-122"/>
                <a:ea typeface="楷体" panose="02010609060101010101" pitchFamily="49" charset="-122"/>
              </a:rPr>
              <a:t>TF</a:t>
            </a:r>
            <a:r>
              <a:rPr lang="zh-CN" altLang="en-US" sz="2000" b="1" dirty="0">
                <a:latin typeface="楷体" panose="02010609060101010101" pitchFamily="49" charset="-122"/>
                <a:ea typeface="楷体" panose="02010609060101010101" pitchFamily="49" charset="-122"/>
              </a:rPr>
              <a:t>），生成每个文本的词向量空间，并去掉（的、是、在</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）等停用词</a:t>
            </a: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构建测试集向量空间，方法同上</a:t>
            </a: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使用朴素贝叶斯预测文本分类</a:t>
            </a:r>
            <a:endParaRPr lang="en-US" altLang="zh-CN" sz="2000" b="1" dirty="0">
              <a:latin typeface="楷体" panose="02010609060101010101" pitchFamily="49" charset="-122"/>
              <a:ea typeface="楷体" panose="02010609060101010101" pitchFamily="49" charset="-122"/>
            </a:endParaRPr>
          </a:p>
          <a:p>
            <a:pPr marL="830579" indent="-457200" defTabSz="490727" eaLnBrk="1" hangingPunct="1">
              <a:spcBef>
                <a:spcPts val="2300"/>
              </a:spcBef>
              <a:buFont typeface="+mj-lt"/>
              <a:buAutoNum type="arabicPeriod"/>
              <a:defRPr sz="2856"/>
            </a:pPr>
            <a:r>
              <a:rPr lang="zh-CN" altLang="en-US" sz="2000" b="1" dirty="0">
                <a:latin typeface="楷体" panose="02010609060101010101" pitchFamily="49" charset="-122"/>
                <a:ea typeface="楷体" panose="02010609060101010101" pitchFamily="49" charset="-122"/>
              </a:rPr>
              <a:t>结果评价</a:t>
            </a:r>
          </a:p>
          <a:p>
            <a:pPr eaLnBrk="1" hangingPunct="1">
              <a:defRPr/>
            </a:pPr>
            <a:endParaRPr lang="zh-CN" altLang="en-US" dirty="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矩形 1">
            <a:extLst>
              <a:ext uri="{FF2B5EF4-FFF2-40B4-BE49-F238E27FC236}">
                <a16:creationId xmlns:a16="http://schemas.microsoft.com/office/drawing/2014/main" id="{97747431-9256-4777-9EB7-A4751711CA0D}"/>
              </a:ext>
            </a:extLst>
          </p:cNvPr>
          <p:cNvSpPr>
            <a:spLocks noChangeArrowheads="1"/>
          </p:cNvSpPr>
          <p:nvPr/>
        </p:nvSpPr>
        <p:spPr bwMode="auto">
          <a:xfrm>
            <a:off x="1243013" y="1000125"/>
            <a:ext cx="5234125" cy="523220"/>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b="1" dirty="0">
                <a:ln w="6600">
                  <a:solidFill>
                    <a:schemeClr val="accent2"/>
                  </a:solidFill>
                  <a:prstDash val="solid"/>
                </a:ln>
                <a:solidFill>
                  <a:srgbClr val="FFFFFF"/>
                </a:solidFill>
                <a:effectLst>
                  <a:outerShdw dist="38100" dir="2700000" algn="tl" rotWithShape="0">
                    <a:schemeClr val="accent2"/>
                  </a:outerShdw>
                </a:effectLst>
              </a:rPr>
              <a:t>选择语料库，数据集，停用词集</a:t>
            </a:r>
          </a:p>
        </p:txBody>
      </p:sp>
      <p:sp>
        <p:nvSpPr>
          <p:cNvPr id="24579" name="矩形 3">
            <a:extLst>
              <a:ext uri="{FF2B5EF4-FFF2-40B4-BE49-F238E27FC236}">
                <a16:creationId xmlns:a16="http://schemas.microsoft.com/office/drawing/2014/main" id="{C0CA4119-A239-443E-A1DC-3399989BA8CC}"/>
              </a:ext>
            </a:extLst>
          </p:cNvPr>
          <p:cNvSpPr>
            <a:spLocks noChangeArrowheads="1"/>
          </p:cNvSpPr>
          <p:nvPr/>
        </p:nvSpPr>
        <p:spPr bwMode="auto">
          <a:xfrm>
            <a:off x="1381125" y="3605213"/>
            <a:ext cx="3023585" cy="400110"/>
          </a:xfrm>
          <a:prstGeom prst="rect">
            <a:avLst/>
          </a:prstGeom>
          <a:noFill/>
          <a:ln>
            <a:noFill/>
          </a:ln>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defRPr/>
            </a:pPr>
            <a:r>
              <a:rPr lang="zh-CN" altLang="en-US" sz="2000" b="1" dirty="0">
                <a:ln w="6600">
                  <a:solidFill>
                    <a:schemeClr val="accent2"/>
                  </a:solidFill>
                  <a:prstDash val="solid"/>
                </a:ln>
                <a:solidFill>
                  <a:srgbClr val="FFFFFF"/>
                </a:solidFill>
                <a:effectLst>
                  <a:outerShdw dist="38100" dir="2700000" algn="tl" rotWithShape="0">
                    <a:schemeClr val="accent2"/>
                  </a:outerShdw>
                </a:effectLst>
              </a:rPr>
              <a:t>语料库内分不同内容种类</a:t>
            </a:r>
          </a:p>
        </p:txBody>
      </p:sp>
      <p:pic>
        <p:nvPicPr>
          <p:cNvPr id="24580" name="图片 1">
            <a:extLst>
              <a:ext uri="{FF2B5EF4-FFF2-40B4-BE49-F238E27FC236}">
                <a16:creationId xmlns:a16="http://schemas.microsoft.com/office/drawing/2014/main" id="{6123803D-ADBE-4B32-80CB-A5E1BE840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8688" y="1716088"/>
            <a:ext cx="6461125"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p:sld>
</file>

<file path=ppt/theme/theme1.xml><?xml version="1.0" encoding="utf-8"?>
<a:theme xmlns:a="http://schemas.openxmlformats.org/drawingml/2006/main" name="Office 主题">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Office 主题​​">
  <a:themeElements>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8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Office 主题​​">
  <a:themeElements>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9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Office 主题​​">
  <a:themeElements>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0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Office 主题​​">
  <a:themeElements>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Office 主题​​">
  <a:themeElements>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3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主题​​">
  <a:themeElements>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4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Office 主题​​">
  <a:themeElements>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5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Office 主题​​">
  <a:themeElements>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7_Office 主题​​">
      <a:majorFont>
        <a:latin typeface="Calibri"/>
        <a:ea typeface="迷你简菱心"/>
        <a:cs typeface=""/>
      </a:majorFont>
      <a:minorFont>
        <a:latin typeface="Calibri"/>
        <a:ea typeface="方正兰亭超细黑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7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406</TotalTime>
  <Pages>0</Pages>
  <Words>1926</Words>
  <Characters>0</Characters>
  <Application>Microsoft Office PowerPoint</Application>
  <DocSecurity>0</DocSecurity>
  <PresentationFormat>宽屏</PresentationFormat>
  <Lines>0</Lines>
  <Paragraphs>131</Paragraphs>
  <Slides>40</Slides>
  <Notes>1</Notes>
  <HiddenSlides>0</HiddenSlides>
  <MMClips>0</MMClips>
  <ScaleCrop>false</ScaleCrop>
  <HeadingPairs>
    <vt:vector size="6" baseType="variant">
      <vt:variant>
        <vt:lpstr>已用的字体</vt:lpstr>
      </vt:variant>
      <vt:variant>
        <vt:i4>13</vt:i4>
      </vt:variant>
      <vt:variant>
        <vt:lpstr>主题</vt:lpstr>
      </vt:variant>
      <vt:variant>
        <vt:i4>13</vt:i4>
      </vt:variant>
      <vt:variant>
        <vt:lpstr>幻灯片标题</vt:lpstr>
      </vt:variant>
      <vt:variant>
        <vt:i4>40</vt:i4>
      </vt:variant>
    </vt:vector>
  </HeadingPairs>
  <TitlesOfParts>
    <vt:vector size="66" baseType="lpstr">
      <vt:lpstr>楷体</vt:lpstr>
      <vt:lpstr>宋体</vt:lpstr>
      <vt:lpstr>微软雅黑</vt:lpstr>
      <vt:lpstr>&amp;quot</vt:lpstr>
      <vt:lpstr>-apple-system</vt:lpstr>
      <vt:lpstr>Arial</vt:lpstr>
      <vt:lpstr>Avenir Next</vt:lpstr>
      <vt:lpstr>Avenir Next Medium</vt:lpstr>
      <vt:lpstr>Calibri</vt:lpstr>
      <vt:lpstr>Calibri Light</vt:lpstr>
      <vt:lpstr>Impact</vt:lpstr>
      <vt:lpstr>PingFang SC</vt:lpstr>
      <vt:lpstr>Wingdings</vt:lpstr>
      <vt:lpstr>Office 主题</vt:lpstr>
      <vt:lpstr>1_Office 主题</vt:lpstr>
      <vt:lpstr>Office 主题​​</vt:lpstr>
      <vt:lpstr>2_Office 主题​​</vt:lpstr>
      <vt:lpstr>3_Office 主题​​</vt:lpstr>
      <vt:lpstr>4_Office 主题​​</vt:lpstr>
      <vt:lpstr>5_Office 主题​​</vt:lpstr>
      <vt:lpstr>6_Office 主题​​</vt:lpstr>
      <vt:lpstr>7_Office 主题​​</vt:lpstr>
      <vt:lpstr>8_Office 主题​​</vt:lpstr>
      <vt:lpstr>9_Office 主题​​</vt:lpstr>
      <vt:lpstr>10_Office 主题​​</vt:lpstr>
      <vt:lpstr>11_Office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陶 梓成</cp:lastModifiedBy>
  <cp:revision>68</cp:revision>
  <dcterms:created xsi:type="dcterms:W3CDTF">2015-07-30T01:13:05Z</dcterms:created>
  <dcterms:modified xsi:type="dcterms:W3CDTF">2019-11-23T03:31:12Z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